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93" r:id="rId2"/>
    <p:sldId id="268" r:id="rId3"/>
    <p:sldId id="309" r:id="rId4"/>
    <p:sldId id="294" r:id="rId5"/>
    <p:sldId id="310" r:id="rId6"/>
    <p:sldId id="287" r:id="rId7"/>
    <p:sldId id="281" r:id="rId8"/>
    <p:sldId id="311" r:id="rId9"/>
    <p:sldId id="274" r:id="rId10"/>
    <p:sldId id="295" r:id="rId11"/>
    <p:sldId id="303" r:id="rId12"/>
    <p:sldId id="299" r:id="rId13"/>
    <p:sldId id="312" r:id="rId14"/>
    <p:sldId id="291" r:id="rId15"/>
    <p:sldId id="306" r:id="rId16"/>
    <p:sldId id="307" r:id="rId17"/>
    <p:sldId id="305" r:id="rId18"/>
  </p:sldIdLst>
  <p:sldSz cx="9144000" cy="6858000" type="screen4x3"/>
  <p:notesSz cx="6883400" cy="9906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4747"/>
    <a:srgbClr val="FF8F8F"/>
    <a:srgbClr val="FFFF99"/>
    <a:srgbClr val="0017C0"/>
    <a:srgbClr val="EDF2F9"/>
    <a:srgbClr val="95B3D7"/>
    <a:srgbClr val="C00000"/>
    <a:srgbClr val="FFE1E1"/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06" autoAdjust="0"/>
    <p:restoredTop sz="99645" autoAdjust="0"/>
  </p:normalViewPr>
  <p:slideViewPr>
    <p:cSldViewPr>
      <p:cViewPr varScale="1">
        <p:scale>
          <a:sx n="74" d="100"/>
          <a:sy n="74" d="100"/>
        </p:scale>
        <p:origin x="127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I2640002Q.c1es01p1.es01p1.h-pc.net\16876G_Credit_Risk_Modelling\Yuriy\IPRE\Cockpit\Cockpit%20Gini%20fluctuation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953215223097113"/>
          <c:y val="2.8252405949256341E-2"/>
          <c:w val="0.83478937007874021"/>
          <c:h val="0.80947142023913676"/>
        </c:manualLayout>
      </c:layout>
      <c:lineChart>
        <c:grouping val="standard"/>
        <c:varyColors val="0"/>
        <c:ser>
          <c:idx val="2"/>
          <c:order val="0"/>
          <c:tx>
            <c:strRef>
              <c:f>Лист2!$I$2</c:f>
              <c:strCache>
                <c:ptCount val="1"/>
                <c:pt idx="0">
                  <c:v>Gini q_975</c:v>
                </c:pt>
              </c:strCache>
            </c:strRef>
          </c:tx>
          <c:spPr>
            <a:ln>
              <a:solidFill>
                <a:srgbClr val="00B050"/>
              </a:solidFill>
              <a:prstDash val="dash"/>
            </a:ln>
          </c:spPr>
          <c:marker>
            <c:symbol val="none"/>
          </c:marker>
          <c:cat>
            <c:numRef>
              <c:f>Лист2!$B$30:$B$38</c:f>
              <c:numCache>
                <c:formatCode>#,##0</c:formatCode>
                <c:ptCount val="9"/>
                <c:pt idx="0">
                  <c:v>200</c:v>
                </c:pt>
                <c:pt idx="1">
                  <c:v>500</c:v>
                </c:pt>
                <c:pt idx="2">
                  <c:v>1000</c:v>
                </c:pt>
                <c:pt idx="3">
                  <c:v>2000</c:v>
                </c:pt>
                <c:pt idx="4">
                  <c:v>5000</c:v>
                </c:pt>
                <c:pt idx="5">
                  <c:v>10000</c:v>
                </c:pt>
                <c:pt idx="6">
                  <c:v>20000</c:v>
                </c:pt>
                <c:pt idx="7">
                  <c:v>50000</c:v>
                </c:pt>
                <c:pt idx="8">
                  <c:v>100000</c:v>
                </c:pt>
              </c:numCache>
            </c:numRef>
          </c:cat>
          <c:val>
            <c:numRef>
              <c:f>Лист2!$I$30:$I$38</c:f>
              <c:numCache>
                <c:formatCode>0%</c:formatCode>
                <c:ptCount val="9"/>
                <c:pt idx="0">
                  <c:v>0.86868690000000004</c:v>
                </c:pt>
                <c:pt idx="1">
                  <c:v>0.74897119999999995</c:v>
                </c:pt>
                <c:pt idx="2">
                  <c:v>0.69702560000000002</c:v>
                </c:pt>
                <c:pt idx="3">
                  <c:v>0.64488860000000003</c:v>
                </c:pt>
                <c:pt idx="4">
                  <c:v>0.61763349999999995</c:v>
                </c:pt>
                <c:pt idx="5">
                  <c:v>0.59905339999999996</c:v>
                </c:pt>
                <c:pt idx="6">
                  <c:v>0.57288919999999999</c:v>
                </c:pt>
                <c:pt idx="7">
                  <c:v>0.56159910000000002</c:v>
                </c:pt>
                <c:pt idx="8">
                  <c:v>0.55492960000000002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E9-4274-89D8-A08ACF69C7B5}"/>
            </c:ext>
          </c:extLst>
        </c:ser>
        <c:ser>
          <c:idx val="1"/>
          <c:order val="1"/>
          <c:tx>
            <c:strRef>
              <c:f>Лист2!$H$2</c:f>
              <c:strCache>
                <c:ptCount val="1"/>
                <c:pt idx="0">
                  <c:v>Gini original</c:v>
                </c:pt>
              </c:strCache>
            </c:strRef>
          </c:tx>
          <c:spPr>
            <a:ln w="9525"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Лист2!$B$30:$B$38</c:f>
              <c:numCache>
                <c:formatCode>#,##0</c:formatCode>
                <c:ptCount val="9"/>
                <c:pt idx="0">
                  <c:v>200</c:v>
                </c:pt>
                <c:pt idx="1">
                  <c:v>500</c:v>
                </c:pt>
                <c:pt idx="2">
                  <c:v>1000</c:v>
                </c:pt>
                <c:pt idx="3">
                  <c:v>2000</c:v>
                </c:pt>
                <c:pt idx="4">
                  <c:v>5000</c:v>
                </c:pt>
                <c:pt idx="5">
                  <c:v>10000</c:v>
                </c:pt>
                <c:pt idx="6">
                  <c:v>20000</c:v>
                </c:pt>
                <c:pt idx="7">
                  <c:v>50000</c:v>
                </c:pt>
                <c:pt idx="8">
                  <c:v>100000</c:v>
                </c:pt>
              </c:numCache>
            </c:numRef>
          </c:cat>
          <c:val>
            <c:numRef>
              <c:f>Лист2!$H$30:$H$38</c:f>
              <c:numCache>
                <c:formatCode>0%</c:formatCode>
                <c:ptCount val="9"/>
                <c:pt idx="0">
                  <c:v>0.54084759999999998</c:v>
                </c:pt>
                <c:pt idx="1">
                  <c:v>0.54084759999999998</c:v>
                </c:pt>
                <c:pt idx="2">
                  <c:v>0.54084759999999998</c:v>
                </c:pt>
                <c:pt idx="3">
                  <c:v>0.54084759999999998</c:v>
                </c:pt>
                <c:pt idx="4">
                  <c:v>0.54084759999999998</c:v>
                </c:pt>
                <c:pt idx="5">
                  <c:v>0.54084759999999998</c:v>
                </c:pt>
                <c:pt idx="6">
                  <c:v>0.54084759999999998</c:v>
                </c:pt>
                <c:pt idx="7">
                  <c:v>0.54084759999999998</c:v>
                </c:pt>
                <c:pt idx="8">
                  <c:v>0.54084759999999998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E9-4274-89D8-A08ACF69C7B5}"/>
            </c:ext>
          </c:extLst>
        </c:ser>
        <c:ser>
          <c:idx val="0"/>
          <c:order val="2"/>
          <c:tx>
            <c:strRef>
              <c:f>Лист2!$G$2</c:f>
              <c:strCache>
                <c:ptCount val="1"/>
                <c:pt idx="0">
                  <c:v>Gini q_025</c:v>
                </c:pt>
              </c:strCache>
            </c:strRef>
          </c:tx>
          <c:spPr>
            <a:ln>
              <a:solidFill>
                <a:srgbClr val="FF0000"/>
              </a:solidFill>
              <a:prstDash val="dash"/>
            </a:ln>
          </c:spPr>
          <c:marker>
            <c:symbol val="none"/>
          </c:marker>
          <c:cat>
            <c:numRef>
              <c:f>Лист2!$B$30:$B$38</c:f>
              <c:numCache>
                <c:formatCode>#,##0</c:formatCode>
                <c:ptCount val="9"/>
                <c:pt idx="0">
                  <c:v>200</c:v>
                </c:pt>
                <c:pt idx="1">
                  <c:v>500</c:v>
                </c:pt>
                <c:pt idx="2">
                  <c:v>1000</c:v>
                </c:pt>
                <c:pt idx="3">
                  <c:v>2000</c:v>
                </c:pt>
                <c:pt idx="4">
                  <c:v>5000</c:v>
                </c:pt>
                <c:pt idx="5">
                  <c:v>10000</c:v>
                </c:pt>
                <c:pt idx="6">
                  <c:v>20000</c:v>
                </c:pt>
                <c:pt idx="7">
                  <c:v>50000</c:v>
                </c:pt>
                <c:pt idx="8">
                  <c:v>100000</c:v>
                </c:pt>
              </c:numCache>
            </c:numRef>
          </c:cat>
          <c:val>
            <c:numRef>
              <c:f>Лист2!$G$30:$G$38</c:f>
              <c:numCache>
                <c:formatCode>0%</c:formatCode>
                <c:ptCount val="9"/>
                <c:pt idx="0">
                  <c:v>2.55102E-2</c:v>
                </c:pt>
                <c:pt idx="1">
                  <c:v>0.2883849</c:v>
                </c:pt>
                <c:pt idx="2">
                  <c:v>0.37158839999999999</c:v>
                </c:pt>
                <c:pt idx="3">
                  <c:v>0.42736740000000001</c:v>
                </c:pt>
                <c:pt idx="4">
                  <c:v>0.47539979999999998</c:v>
                </c:pt>
                <c:pt idx="5">
                  <c:v>0.49538330000000003</c:v>
                </c:pt>
                <c:pt idx="6">
                  <c:v>0.50187590000000004</c:v>
                </c:pt>
                <c:pt idx="7">
                  <c:v>0.5150247</c:v>
                </c:pt>
                <c:pt idx="8">
                  <c:v>0.52379620000000005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BE9-4274-89D8-A08ACF69C7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963520"/>
        <c:axId val="89969408"/>
      </c:lineChart>
      <c:catAx>
        <c:axId val="89963520"/>
        <c:scaling>
          <c:orientation val="minMax"/>
        </c:scaling>
        <c:delete val="0"/>
        <c:axPos val="b"/>
        <c:numFmt formatCode="#,##0" sourceLinked="1"/>
        <c:majorTickMark val="out"/>
        <c:minorTickMark val="none"/>
        <c:tickLblPos val="nextTo"/>
        <c:crossAx val="89969408"/>
        <c:crosses val="autoZero"/>
        <c:auto val="1"/>
        <c:lblAlgn val="ctr"/>
        <c:lblOffset val="100"/>
        <c:noMultiLvlLbl val="0"/>
      </c:catAx>
      <c:valAx>
        <c:axId val="89969408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crossAx val="89963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066638113750412"/>
          <c:y val="0.5966462525517644"/>
          <c:w val="0.28749999999999998"/>
          <c:h val="0.23803040244969376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Лист1!$X$10</c:f>
              <c:numCache>
                <c:formatCode>0.00%</c:formatCode>
                <c:ptCount val="1"/>
                <c:pt idx="0">
                  <c:v>1.663004E-3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92-4DF4-8030-2BD6BD87071B}"/>
            </c:ext>
          </c:extLst>
        </c:ser>
        <c:ser>
          <c:idx val="1"/>
          <c:order val="1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Лист1!$X$11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92-4DF4-8030-2BD6BD87071B}"/>
            </c:ext>
          </c:extLst>
        </c:ser>
        <c:ser>
          <c:idx val="2"/>
          <c:order val="2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Лист1!$X$12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92-4DF4-8030-2BD6BD87071B}"/>
            </c:ext>
          </c:extLst>
        </c:ser>
        <c:ser>
          <c:idx val="3"/>
          <c:order val="3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Лист1!$X$13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92-4DF4-8030-2BD6BD87071B}"/>
            </c:ext>
          </c:extLst>
        </c:ser>
        <c:ser>
          <c:idx val="4"/>
          <c:order val="4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Лист1!$X$14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92-4DF4-8030-2BD6BD87071B}"/>
            </c:ext>
          </c:extLst>
        </c:ser>
        <c:ser>
          <c:idx val="5"/>
          <c:order val="5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Лист1!$X$15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F92-4DF4-8030-2BD6BD87071B}"/>
            </c:ext>
          </c:extLst>
        </c:ser>
        <c:ser>
          <c:idx val="6"/>
          <c:order val="6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Лист1!$X$16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92-4DF4-8030-2BD6BD87071B}"/>
            </c:ext>
          </c:extLst>
        </c:ser>
        <c:ser>
          <c:idx val="7"/>
          <c:order val="7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Лист1!$X$17</c:f>
              <c:numCache>
                <c:formatCode>0.00%</c:formatCode>
                <c:ptCount val="1"/>
                <c:pt idx="0">
                  <c:v>2.6305152000000002E-2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F92-4DF4-8030-2BD6BD8707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2960256"/>
        <c:axId val="203302016"/>
      </c:barChart>
      <c:catAx>
        <c:axId val="202960256"/>
        <c:scaling>
          <c:orientation val="minMax"/>
        </c:scaling>
        <c:delete val="1"/>
        <c:axPos val="b"/>
        <c:majorTickMark val="out"/>
        <c:minorTickMark val="none"/>
        <c:tickLblPos val="nextTo"/>
        <c:crossAx val="203302016"/>
        <c:crosses val="autoZero"/>
        <c:auto val="1"/>
        <c:lblAlgn val="ctr"/>
        <c:lblOffset val="100"/>
        <c:noMultiLvlLbl val="0"/>
      </c:catAx>
      <c:valAx>
        <c:axId val="20330201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0296025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Лист1!$X$10</c:f>
              <c:numCache>
                <c:formatCode>0.00%</c:formatCode>
                <c:ptCount val="1"/>
                <c:pt idx="0">
                  <c:v>1.663004E-3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56-4BFF-B286-AB9BAD2AC227}"/>
            </c:ext>
          </c:extLst>
        </c:ser>
        <c:ser>
          <c:idx val="1"/>
          <c:order val="1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Лист1!$X$11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56-4BFF-B286-AB9BAD2AC227}"/>
            </c:ext>
          </c:extLst>
        </c:ser>
        <c:ser>
          <c:idx val="2"/>
          <c:order val="2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Лист1!$X$12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56-4BFF-B286-AB9BAD2AC227}"/>
            </c:ext>
          </c:extLst>
        </c:ser>
        <c:ser>
          <c:idx val="3"/>
          <c:order val="3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Лист1!$X$13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56-4BFF-B286-AB9BAD2AC227}"/>
            </c:ext>
          </c:extLst>
        </c:ser>
        <c:ser>
          <c:idx val="4"/>
          <c:order val="4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Лист1!$X$14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56-4BFF-B286-AB9BAD2AC227}"/>
            </c:ext>
          </c:extLst>
        </c:ser>
        <c:ser>
          <c:idx val="5"/>
          <c:order val="5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Лист1!$X$15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556-4BFF-B286-AB9BAD2AC227}"/>
            </c:ext>
          </c:extLst>
        </c:ser>
        <c:ser>
          <c:idx val="6"/>
          <c:order val="6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Лист1!$X$16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556-4BFF-B286-AB9BAD2AC227}"/>
            </c:ext>
          </c:extLst>
        </c:ser>
        <c:ser>
          <c:idx val="7"/>
          <c:order val="7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 w="38100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D556-4BFF-B286-AB9BAD2AC227}"/>
              </c:ext>
            </c:extLst>
          </c:dPt>
          <c:val>
            <c:numRef>
              <c:f>Лист1!$X$17</c:f>
              <c:numCache>
                <c:formatCode>0.00%</c:formatCode>
                <c:ptCount val="1"/>
                <c:pt idx="0">
                  <c:v>2.6305152000000002E-2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556-4BFF-B286-AB9BAD2AC2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5289728"/>
        <c:axId val="205291520"/>
      </c:barChart>
      <c:catAx>
        <c:axId val="205289728"/>
        <c:scaling>
          <c:orientation val="minMax"/>
        </c:scaling>
        <c:delete val="1"/>
        <c:axPos val="b"/>
        <c:majorTickMark val="out"/>
        <c:minorTickMark val="none"/>
        <c:tickLblPos val="nextTo"/>
        <c:crossAx val="205291520"/>
        <c:crosses val="autoZero"/>
        <c:auto val="1"/>
        <c:lblAlgn val="ctr"/>
        <c:lblOffset val="100"/>
        <c:noMultiLvlLbl val="0"/>
      </c:catAx>
      <c:valAx>
        <c:axId val="20529152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0528972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Лист1!$X$10</c:f>
              <c:numCache>
                <c:formatCode>0.00%</c:formatCode>
                <c:ptCount val="1"/>
                <c:pt idx="0">
                  <c:v>1.663004E-3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F7-46C1-91BF-E2C2C9E71B94}"/>
            </c:ext>
          </c:extLst>
        </c:ser>
        <c:ser>
          <c:idx val="1"/>
          <c:order val="1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Лист1!$X$11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F7-46C1-91BF-E2C2C9E71B94}"/>
            </c:ext>
          </c:extLst>
        </c:ser>
        <c:ser>
          <c:idx val="2"/>
          <c:order val="2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Лист1!$X$12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F7-46C1-91BF-E2C2C9E71B94}"/>
            </c:ext>
          </c:extLst>
        </c:ser>
        <c:ser>
          <c:idx val="3"/>
          <c:order val="3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Лист1!$X$13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F7-46C1-91BF-E2C2C9E71B94}"/>
            </c:ext>
          </c:extLst>
        </c:ser>
        <c:ser>
          <c:idx val="4"/>
          <c:order val="4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Лист1!$X$14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F7-46C1-91BF-E2C2C9E71B94}"/>
            </c:ext>
          </c:extLst>
        </c:ser>
        <c:ser>
          <c:idx val="5"/>
          <c:order val="5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Лист1!$X$15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8F7-46C1-91BF-E2C2C9E71B94}"/>
            </c:ext>
          </c:extLst>
        </c:ser>
        <c:ser>
          <c:idx val="6"/>
          <c:order val="6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Лист1!$X$16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8F7-46C1-91BF-E2C2C9E71B94}"/>
            </c:ext>
          </c:extLst>
        </c:ser>
        <c:ser>
          <c:idx val="7"/>
          <c:order val="7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Лист1!$X$17</c:f>
              <c:numCache>
                <c:formatCode>0.00%</c:formatCode>
                <c:ptCount val="1"/>
                <c:pt idx="0">
                  <c:v>2.6305152000000002E-2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8F7-46C1-91BF-E2C2C9E71B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5673216"/>
        <c:axId val="205674752"/>
      </c:barChart>
      <c:catAx>
        <c:axId val="205673216"/>
        <c:scaling>
          <c:orientation val="minMax"/>
        </c:scaling>
        <c:delete val="1"/>
        <c:axPos val="b"/>
        <c:majorTickMark val="out"/>
        <c:minorTickMark val="none"/>
        <c:tickLblPos val="nextTo"/>
        <c:crossAx val="205674752"/>
        <c:crosses val="autoZero"/>
        <c:auto val="1"/>
        <c:lblAlgn val="ctr"/>
        <c:lblOffset val="100"/>
        <c:noMultiLvlLbl val="0"/>
      </c:catAx>
      <c:valAx>
        <c:axId val="20567475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0567321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Лист1!$X$10</c:f>
              <c:numCache>
                <c:formatCode>0.00%</c:formatCode>
                <c:ptCount val="1"/>
                <c:pt idx="0">
                  <c:v>1.663004E-3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AB-436B-B90A-ADB8151FEB56}"/>
            </c:ext>
          </c:extLst>
        </c:ser>
        <c:ser>
          <c:idx val="1"/>
          <c:order val="1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Лист1!$X$11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AB-436B-B90A-ADB8151FEB56}"/>
            </c:ext>
          </c:extLst>
        </c:ser>
        <c:ser>
          <c:idx val="2"/>
          <c:order val="2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Лист1!$X$12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AB-436B-B90A-ADB8151FEB56}"/>
            </c:ext>
          </c:extLst>
        </c:ser>
        <c:ser>
          <c:idx val="3"/>
          <c:order val="3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 w="38100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6DAB-436B-B90A-ADB8151FEB56}"/>
              </c:ext>
            </c:extLst>
          </c:dPt>
          <c:val>
            <c:numRef>
              <c:f>Лист1!$X$13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DAB-436B-B90A-ADB8151FEB56}"/>
            </c:ext>
          </c:extLst>
        </c:ser>
        <c:ser>
          <c:idx val="4"/>
          <c:order val="4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Лист1!$X$14</c:f>
              <c:numCache>
                <c:formatCode>0.00%</c:formatCode>
                <c:ptCount val="1"/>
                <c:pt idx="0">
                  <c:v>2.1876479999999999E-3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AB-436B-B90A-ADB8151FEB56}"/>
            </c:ext>
          </c:extLst>
        </c:ser>
        <c:ser>
          <c:idx val="5"/>
          <c:order val="5"/>
          <c:spPr>
            <a:solidFill>
              <a:sysClr val="window" lastClr="FFFFFF">
                <a:lumMod val="85000"/>
              </a:sysClr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Лист1!$X$15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DAB-436B-B90A-ADB8151FEB56}"/>
            </c:ext>
          </c:extLst>
        </c:ser>
        <c:ser>
          <c:idx val="6"/>
          <c:order val="6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val>
            <c:numRef>
              <c:f>Лист1!$X$16</c:f>
              <c:numCache>
                <c:formatCode>0.00%</c:formatCode>
                <c:ptCount val="1"/>
                <c:pt idx="0">
                  <c:v>5.1563000000000008E-3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DAB-436B-B90A-ADB8151FEB56}"/>
            </c:ext>
          </c:extLst>
        </c:ser>
        <c:ser>
          <c:idx val="7"/>
          <c:order val="7"/>
          <c:spPr>
            <a:solidFill>
              <a:srgbClr val="C00000"/>
            </a:solidFill>
            <a:ln w="38100"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 w="38100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A-6DAB-436B-B90A-ADB8151FEB56}"/>
              </c:ext>
            </c:extLst>
          </c:dPt>
          <c:val>
            <c:numRef>
              <c:f>Лист1!$X$17</c:f>
              <c:numCache>
                <c:formatCode>0.00%</c:formatCode>
                <c:ptCount val="1"/>
                <c:pt idx="0">
                  <c:v>2.6305152000000002E-2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DAB-436B-B90A-ADB8151FEB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5434880"/>
        <c:axId val="205436416"/>
      </c:barChart>
      <c:catAx>
        <c:axId val="205434880"/>
        <c:scaling>
          <c:orientation val="minMax"/>
        </c:scaling>
        <c:delete val="1"/>
        <c:axPos val="b"/>
        <c:majorTickMark val="out"/>
        <c:minorTickMark val="none"/>
        <c:tickLblPos val="nextTo"/>
        <c:crossAx val="205436416"/>
        <c:crosses val="autoZero"/>
        <c:auto val="1"/>
        <c:lblAlgn val="ctr"/>
        <c:lblOffset val="100"/>
        <c:noMultiLvlLbl val="0"/>
      </c:catAx>
      <c:valAx>
        <c:axId val="20543641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0543488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0.31227</cdr:x>
      <cdr:y>0.02831</cdr:y>
    </cdr:from>
    <cdr:to>
      <cdr:x>0.31227</cdr:x>
      <cdr:y>0.83594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1427691" y="77660"/>
          <a:ext cx="0" cy="2215491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bg1">
              <a:lumMod val="50000"/>
            </a:schemeClr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0.00922</cdr:x>
      <cdr:y>0.41667</cdr:y>
    </cdr:from>
    <cdr:to>
      <cdr:x>0.06708</cdr:x>
      <cdr:y>0.836</cdr:y>
    </cdr:to>
    <cdr:sp macro="" textlink="">
      <cdr:nvSpPr>
        <cdr:cNvPr id="12" name="TextBox 7"/>
        <cdr:cNvSpPr txBox="1"/>
      </cdr:nvSpPr>
      <cdr:spPr>
        <a:xfrm xmlns:a="http://schemas.openxmlformats.org/drawingml/2006/main" rot="16200000">
          <a:off x="-400753" y="1585882"/>
          <a:ext cx="1150327" cy="264560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no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/>
            <a:t>Gini:</a:t>
          </a:r>
          <a:r>
            <a:rPr lang="en-US" sz="1000" baseline="0"/>
            <a:t> </a:t>
          </a:r>
          <a:r>
            <a:rPr lang="en-US" sz="1000"/>
            <a:t>original (54%) vs 95%</a:t>
          </a:r>
          <a:r>
            <a:rPr lang="en-US" sz="1000" baseline="0"/>
            <a:t> conf intervals</a:t>
          </a:r>
          <a:endParaRPr lang="de-AT" sz="10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027FC-5437-4B27-8C71-8614304DB62E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52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05350"/>
            <a:ext cx="550545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D7220-FDD7-47B9-8888-881805077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36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D7220-FDD7-47B9-8888-8818050773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44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de-AT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0CD-F0B5-43A7-ACBE-D601ADF1DA31}" type="datetime1">
              <a:rPr lang="de-AT" smtClean="0"/>
              <a:t>05.09.2017</a:t>
            </a:fld>
            <a:endParaRPr lang="de-A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14675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AT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1727-1EAA-41C0-8864-649CC7036B7C}" type="datetime1">
              <a:rPr lang="de-AT" smtClean="0"/>
              <a:t>05.09.2017</a:t>
            </a:fld>
            <a:endParaRPr lang="de-A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2624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AT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05F0-C9B9-4EE7-A98E-C40B7CEB1159}" type="datetime1">
              <a:rPr lang="de-AT" smtClean="0"/>
              <a:t>05.09.2017</a:t>
            </a:fld>
            <a:endParaRPr lang="de-A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5025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AT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2C43-AF5F-46C4-91EC-61AB2512C88C}" type="datetime1">
              <a:rPr lang="de-AT" smtClean="0"/>
              <a:t>05.09.2017</a:t>
            </a:fld>
            <a:endParaRPr lang="de-A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1634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F62A-44EB-4EE9-9458-1163EDE74EDB}" type="datetime1">
              <a:rPr lang="de-AT" smtClean="0"/>
              <a:t>05.09.2017</a:t>
            </a:fld>
            <a:endParaRPr lang="de-A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0360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AT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AT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7C2A-3C5B-4CF5-B85C-F4C05EC150DE}" type="datetime1">
              <a:rPr lang="de-AT" smtClean="0"/>
              <a:t>05.09.2017</a:t>
            </a:fld>
            <a:endParaRPr lang="de-AT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6688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AT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AT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F329-03FC-4F6C-A563-B9B74568ADC5}" type="datetime1">
              <a:rPr lang="de-AT" smtClean="0"/>
              <a:t>05.09.2017</a:t>
            </a:fld>
            <a:endParaRPr lang="de-AT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50923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D27D-F527-459C-B556-96585383AD17}" type="datetime1">
              <a:rPr lang="de-AT" smtClean="0"/>
              <a:t>05.09.2017</a:t>
            </a:fld>
            <a:endParaRPr lang="de-AT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1650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9EF6-88BC-4123-B0EB-33AF20D5D14C}" type="datetime1">
              <a:rPr lang="de-AT" smtClean="0"/>
              <a:t>05.09.2017</a:t>
            </a:fld>
            <a:endParaRPr lang="de-AT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0175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AT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9478-741A-4816-91F5-3978939DC88D}" type="datetime1">
              <a:rPr lang="de-AT" smtClean="0"/>
              <a:t>05.09.2017</a:t>
            </a:fld>
            <a:endParaRPr lang="de-AT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95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F8F6-5400-4D99-9053-EDB59BFF07E2}" type="datetime1">
              <a:rPr lang="de-AT" smtClean="0"/>
              <a:t>05.09.2017</a:t>
            </a:fld>
            <a:endParaRPr lang="de-AT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93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de-AT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de-AT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B1D13-67A4-46AD-B417-27C8375A3061}" type="datetime1">
              <a:rPr lang="de-AT" smtClean="0"/>
              <a:t>05.09.2017</a:t>
            </a:fld>
            <a:endParaRPr lang="de-AT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29446-F96A-4888-99B9-56917D670510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26079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3" Type="http://schemas.openxmlformats.org/officeDocument/2006/relationships/image" Target="../media/image72.png"/><Relationship Id="rId3" Type="http://schemas.openxmlformats.org/officeDocument/2006/relationships/image" Target="../media/image42.png"/><Relationship Id="rId7" Type="http://schemas.openxmlformats.org/officeDocument/2006/relationships/image" Target="../media/image64.png"/><Relationship Id="rId12" Type="http://schemas.openxmlformats.org/officeDocument/2006/relationships/image" Target="../media/image7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11" Type="http://schemas.openxmlformats.org/officeDocument/2006/relationships/image" Target="../media/image70.png"/><Relationship Id="rId5" Type="http://schemas.openxmlformats.org/officeDocument/2006/relationships/image" Target="../media/image84.png"/><Relationship Id="rId10" Type="http://schemas.openxmlformats.org/officeDocument/2006/relationships/image" Target="../media/image69.png"/><Relationship Id="rId4" Type="http://schemas.openxmlformats.org/officeDocument/2006/relationships/image" Target="../media/image83.png"/><Relationship Id="rId9" Type="http://schemas.openxmlformats.org/officeDocument/2006/relationships/image" Target="../media/image6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png"/><Relationship Id="rId13" Type="http://schemas.openxmlformats.org/officeDocument/2006/relationships/chart" Target="../charts/chart4.xml"/><Relationship Id="rId26" Type="http://schemas.openxmlformats.org/officeDocument/2006/relationships/image" Target="../media/image157.png"/><Relationship Id="rId3" Type="http://schemas.openxmlformats.org/officeDocument/2006/relationships/image" Target="../media/image74.png"/><Relationship Id="rId7" Type="http://schemas.openxmlformats.org/officeDocument/2006/relationships/image" Target="../media/image145.png"/><Relationship Id="rId12" Type="http://schemas.openxmlformats.org/officeDocument/2006/relationships/chart" Target="../charts/chart3.xml"/><Relationship Id="rId25" Type="http://schemas.openxmlformats.org/officeDocument/2006/relationships/image" Target="../media/image156.png"/><Relationship Id="rId2" Type="http://schemas.openxmlformats.org/officeDocument/2006/relationships/image" Target="../media/image73.png"/><Relationship Id="rId16" Type="http://schemas.openxmlformats.org/officeDocument/2006/relationships/chart" Target="../charts/chart5.xml"/><Relationship Id="rId29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png"/><Relationship Id="rId11" Type="http://schemas.openxmlformats.org/officeDocument/2006/relationships/chart" Target="../charts/chart3.xml"/><Relationship Id="rId24" Type="http://schemas.openxmlformats.org/officeDocument/2006/relationships/image" Target="../media/image155.png"/><Relationship Id="rId5" Type="http://schemas.openxmlformats.org/officeDocument/2006/relationships/image" Target="../media/image143.png"/><Relationship Id="rId15" Type="http://schemas.openxmlformats.org/officeDocument/2006/relationships/chart" Target="../charts/chart5.xml"/><Relationship Id="rId28" Type="http://schemas.openxmlformats.org/officeDocument/2006/relationships/image" Target="../media/image159.png"/><Relationship Id="rId10" Type="http://schemas.openxmlformats.org/officeDocument/2006/relationships/chart" Target="../charts/chart2.xml"/><Relationship Id="rId31" Type="http://schemas.openxmlformats.org/officeDocument/2006/relationships/image" Target="../media/image162.png"/><Relationship Id="rId4" Type="http://schemas.openxmlformats.org/officeDocument/2006/relationships/image" Target="../media/image142.png"/><Relationship Id="rId9" Type="http://schemas.openxmlformats.org/officeDocument/2006/relationships/chart" Target="../charts/chart2.xml"/><Relationship Id="rId14" Type="http://schemas.openxmlformats.org/officeDocument/2006/relationships/chart" Target="../charts/chart4.xml"/><Relationship Id="rId27" Type="http://schemas.openxmlformats.org/officeDocument/2006/relationships/image" Target="../media/image158.png"/><Relationship Id="rId30" Type="http://schemas.openxmlformats.org/officeDocument/2006/relationships/image" Target="../media/image16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89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12" Type="http://schemas.openxmlformats.org/officeDocument/2006/relationships/image" Target="../media/image88.png"/><Relationship Id="rId2" Type="http://schemas.openxmlformats.org/officeDocument/2006/relationships/image" Target="../media/image75.png"/><Relationship Id="rId16" Type="http://schemas.openxmlformats.org/officeDocument/2006/relationships/image" Target="../media/image9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9.png"/><Relationship Id="rId11" Type="http://schemas.openxmlformats.org/officeDocument/2006/relationships/image" Target="../media/image87.png"/><Relationship Id="rId5" Type="http://schemas.openxmlformats.org/officeDocument/2006/relationships/image" Target="../media/image78.png"/><Relationship Id="rId15" Type="http://schemas.openxmlformats.org/officeDocument/2006/relationships/image" Target="../media/image90.png"/><Relationship Id="rId10" Type="http://schemas.openxmlformats.org/officeDocument/2006/relationships/image" Target="../media/image86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Relationship Id="rId14" Type="http://schemas.openxmlformats.org/officeDocument/2006/relationships/image" Target="../media/image17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3" Type="http://schemas.openxmlformats.org/officeDocument/2006/relationships/image" Target="../media/image93.png"/><Relationship Id="rId7" Type="http://schemas.openxmlformats.org/officeDocument/2006/relationships/image" Target="../media/image97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6.png"/><Relationship Id="rId5" Type="http://schemas.openxmlformats.org/officeDocument/2006/relationships/image" Target="../media/image95.png"/><Relationship Id="rId15" Type="http://schemas.openxmlformats.org/officeDocument/2006/relationships/image" Target="../media/image99.png"/><Relationship Id="rId4" Type="http://schemas.openxmlformats.org/officeDocument/2006/relationships/image" Target="../media/image94.png"/><Relationship Id="rId14" Type="http://schemas.openxmlformats.org/officeDocument/2006/relationships/image" Target="../media/image18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5.png"/><Relationship Id="rId7" Type="http://schemas.openxmlformats.org/officeDocument/2006/relationships/image" Target="../media/image100.png"/><Relationship Id="rId2" Type="http://schemas.openxmlformats.org/officeDocument/2006/relationships/image" Target="../media/image18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8.png"/><Relationship Id="rId5" Type="http://schemas.openxmlformats.org/officeDocument/2006/relationships/image" Target="../media/image187.png"/><Relationship Id="rId4" Type="http://schemas.openxmlformats.org/officeDocument/2006/relationships/image" Target="../media/image18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5" Type="http://schemas.openxmlformats.org/officeDocument/2006/relationships/image" Target="../media/image103.png"/><Relationship Id="rId4" Type="http://schemas.openxmlformats.org/officeDocument/2006/relationships/image" Target="../media/image10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8.png"/><Relationship Id="rId4" Type="http://schemas.openxmlformats.org/officeDocument/2006/relationships/image" Target="../media/image10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6.png"/><Relationship Id="rId3" Type="http://schemas.openxmlformats.org/officeDocument/2006/relationships/image" Target="../media/image3.emf"/><Relationship Id="rId21" Type="http://schemas.openxmlformats.org/officeDocument/2006/relationships/image" Target="../media/image6.png"/><Relationship Id="rId12" Type="http://schemas.openxmlformats.org/officeDocument/2006/relationships/image" Target="../media/image31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43.png"/><Relationship Id="rId24" Type="http://schemas.openxmlformats.org/officeDocument/2006/relationships/image" Target="../media/image20.png"/><Relationship Id="rId15" Type="http://schemas.openxmlformats.org/officeDocument/2006/relationships/image" Target="../media/image11.png"/><Relationship Id="rId23" Type="http://schemas.openxmlformats.org/officeDocument/2006/relationships/image" Target="../media/image7.png"/><Relationship Id="rId19" Type="http://schemas.openxmlformats.org/officeDocument/2006/relationships/image" Target="../media/image17.png"/><Relationship Id="rId4" Type="http://schemas.openxmlformats.org/officeDocument/2006/relationships/image" Target="../media/image29.png"/><Relationship Id="rId14" Type="http://schemas.openxmlformats.org/officeDocument/2006/relationships/image" Target="../media/image10.png"/><Relationship Id="rId22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4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2.png"/><Relationship Id="rId5" Type="http://schemas.openxmlformats.org/officeDocument/2006/relationships/image" Target="../media/image24.png"/><Relationship Id="rId10" Type="http://schemas.openxmlformats.org/officeDocument/2006/relationships/image" Target="../media/image30.png"/><Relationship Id="rId4" Type="http://schemas.openxmlformats.org/officeDocument/2006/relationships/image" Target="../media/image12.png"/><Relationship Id="rId9" Type="http://schemas.openxmlformats.org/officeDocument/2006/relationships/image" Target="../media/image28.png"/><Relationship Id="rId14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emf"/><Relationship Id="rId18" Type="http://schemas.openxmlformats.org/officeDocument/2006/relationships/image" Target="../media/image48.png"/><Relationship Id="rId3" Type="http://schemas.openxmlformats.org/officeDocument/2006/relationships/image" Target="../media/image37.png"/><Relationship Id="rId12" Type="http://schemas.openxmlformats.org/officeDocument/2006/relationships/image" Target="../media/image41.png"/><Relationship Id="rId17" Type="http://schemas.openxmlformats.org/officeDocument/2006/relationships/image" Target="../media/image47.png"/><Relationship Id="rId2" Type="http://schemas.openxmlformats.org/officeDocument/2006/relationships/image" Target="../media/image36.png"/><Relationship Id="rId16" Type="http://schemas.openxmlformats.org/officeDocument/2006/relationships/image" Target="../media/image46.png"/><Relationship Id="rId20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40.png"/><Relationship Id="rId5" Type="http://schemas.openxmlformats.org/officeDocument/2006/relationships/image" Target="../media/image39.png"/><Relationship Id="rId15" Type="http://schemas.openxmlformats.org/officeDocument/2006/relationships/image" Target="../media/image45.png"/><Relationship Id="rId10" Type="http://schemas.openxmlformats.org/officeDocument/2006/relationships/image" Target="../media/image51.png"/><Relationship Id="rId19" Type="http://schemas.openxmlformats.org/officeDocument/2006/relationships/image" Target="../media/image49.png"/><Relationship Id="rId4" Type="http://schemas.openxmlformats.org/officeDocument/2006/relationships/image" Target="../media/image38.png"/><Relationship Id="rId14" Type="http://schemas.openxmlformats.org/officeDocument/2006/relationships/image" Target="../media/image4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5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35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6405923"/>
            <a:ext cx="9144000" cy="44928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18448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71600" y="2060848"/>
            <a:ext cx="7316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lgerian" panose="04020705040A02060702" pitchFamily="82" charset="0"/>
              </a:rPr>
              <a:t>Beautiful interlinks in credit scoring</a:t>
            </a:r>
            <a:endParaRPr lang="en-US" sz="2800" dirty="0">
              <a:latin typeface="Algerian" panose="04020705040A02060702" pitchFamily="8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30285" y="3717031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MingLiU" panose="02020509000000000000" pitchFamily="49" charset="-120"/>
                <a:ea typeface="MingLiU" panose="02020509000000000000" pitchFamily="49" charset="-120"/>
              </a:rPr>
              <a:t>by Yuriy Strilets</a:t>
            </a:r>
            <a:endParaRPr 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pic>
        <p:nvPicPr>
          <p:cNvPr id="9218" name="Picture 2" descr="Картинки по запросу завитушка углова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859" y="2810826"/>
            <a:ext cx="744281" cy="74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278753" y="4181999"/>
            <a:ext cx="6763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MingLiU" panose="02020509000000000000" pitchFamily="49" charset="-120"/>
                <a:ea typeface="MingLiU" panose="02020509000000000000" pitchFamily="49" charset="-120"/>
              </a:rPr>
              <a:t>VP, Credit Risk Modeling at Bank Austria, Unicredit Group</a:t>
            </a:r>
            <a:endParaRPr 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48833" y="59810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MingLiU" panose="02020509000000000000" pitchFamily="49" charset="-120"/>
                <a:ea typeface="MingLiU" panose="02020509000000000000" pitchFamily="49" charset="-120"/>
              </a:rPr>
              <a:t>2017</a:t>
            </a:r>
            <a:endParaRPr 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6457890"/>
            <a:ext cx="8892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MingLiU" panose="02020509000000000000" pitchFamily="49" charset="-120"/>
                <a:ea typeface="MingLiU" panose="02020509000000000000" pitchFamily="49" charset="-120"/>
              </a:rPr>
              <a:t>This disclaimer informs readers know that the views, thoughts, and opinions expressed in the text belong solely to the author, and not necessarily to the </a:t>
            </a:r>
            <a:r>
              <a:rPr lang="en-US" sz="1000" dirty="0" smtClean="0">
                <a:latin typeface="MingLiU" panose="02020509000000000000" pitchFamily="49" charset="-120"/>
                <a:ea typeface="MingLiU" panose="02020509000000000000" pitchFamily="49" charset="-120"/>
              </a:rPr>
              <a:t>Bank Austria and Unicredit Group in the whole.</a:t>
            </a:r>
            <a:endParaRPr lang="en-US" sz="10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pic>
        <p:nvPicPr>
          <p:cNvPr id="9220" name="Picture 4" descr="Картинки по запросу завитушка прозрачный 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165622" y="5860349"/>
            <a:ext cx="876067" cy="163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8372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" y="726604"/>
            <a:ext cx="9053513" cy="608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2" name="Прямоугольник 131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extBox 132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Life-time loss term structure</a:t>
            </a:r>
          </a:p>
        </p:txBody>
      </p:sp>
      <p:pic>
        <p:nvPicPr>
          <p:cNvPr id="13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74"/>
          <a:stretch/>
        </p:blipFill>
        <p:spPr bwMode="auto">
          <a:xfrm>
            <a:off x="222946" y="782464"/>
            <a:ext cx="8837934" cy="601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2642521" y="2636912"/>
            <a:ext cx="4696263" cy="1742564"/>
            <a:chOff x="2642521" y="2636912"/>
            <a:chExt cx="4696263" cy="1742564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6474688" y="2636912"/>
              <a:ext cx="864096" cy="400260"/>
            </a:xfrm>
            <a:prstGeom prst="roundRect">
              <a:avLst/>
            </a:prstGeom>
            <a:noFill/>
            <a:ln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Выноска-облако 6"/>
            <p:cNvSpPr/>
            <p:nvPr/>
          </p:nvSpPr>
          <p:spPr>
            <a:xfrm rot="10994942">
              <a:off x="2642521" y="2914584"/>
              <a:ext cx="3818272" cy="1464892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-43134 w 3693420"/>
                <a:gd name="connsiteY0" fmla="*/ 1429589 h 1440160"/>
                <a:gd name="connsiteX1" fmla="*/ -83138 w 3693420"/>
                <a:gd name="connsiteY1" fmla="*/ 1469593 h 1440160"/>
                <a:gd name="connsiteX2" fmla="*/ -123142 w 3693420"/>
                <a:gd name="connsiteY2" fmla="*/ 1429589 h 1440160"/>
                <a:gd name="connsiteX3" fmla="*/ -83138 w 3693420"/>
                <a:gd name="connsiteY3" fmla="*/ 1389585 h 1440160"/>
                <a:gd name="connsiteX4" fmla="*/ -43134 w 3693420"/>
                <a:gd name="connsiteY4" fmla="*/ 1429589 h 1440160"/>
                <a:gd name="connsiteX0" fmla="*/ 167243 w 3693420"/>
                <a:gd name="connsiteY0" fmla="*/ 1366952 h 1440160"/>
                <a:gd name="connsiteX1" fmla="*/ 87234 w 3693420"/>
                <a:gd name="connsiteY1" fmla="*/ 1446961 h 1440160"/>
                <a:gd name="connsiteX2" fmla="*/ 7225 w 3693420"/>
                <a:gd name="connsiteY2" fmla="*/ 1366952 h 1440160"/>
                <a:gd name="connsiteX3" fmla="*/ 87234 w 3693420"/>
                <a:gd name="connsiteY3" fmla="*/ 1286943 h 1440160"/>
                <a:gd name="connsiteX4" fmla="*/ 167243 w 3693420"/>
                <a:gd name="connsiteY4" fmla="*/ 1366952 h 1440160"/>
                <a:gd name="connsiteX0" fmla="*/ 452714 w 3693420"/>
                <a:gd name="connsiteY0" fmla="*/ 1276706 h 1440160"/>
                <a:gd name="connsiteX1" fmla="*/ 332701 w 3693420"/>
                <a:gd name="connsiteY1" fmla="*/ 1396719 h 1440160"/>
                <a:gd name="connsiteX2" fmla="*/ 212688 w 3693420"/>
                <a:gd name="connsiteY2" fmla="*/ 1276706 h 1440160"/>
                <a:gd name="connsiteX3" fmla="*/ 332701 w 3693420"/>
                <a:gd name="connsiteY3" fmla="*/ 1156693 h 1440160"/>
                <a:gd name="connsiteX4" fmla="*/ 452714 w 3693420"/>
                <a:gd name="connsiteY4" fmla="*/ 1276706 h 1440160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5340 w 44660"/>
                <a:gd name="connsiteY0" fmla="*/ 14229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5303 w 44660"/>
                <a:gd name="connsiteY20" fmla="*/ 14366 h 43942"/>
                <a:gd name="connsiteX21" fmla="*/ 5340 w 44660"/>
                <a:gd name="connsiteY21" fmla="*/ 14229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5567 w 44660"/>
                <a:gd name="connsiteY20" fmla="*/ 15648 h 43942"/>
                <a:gd name="connsiteX21" fmla="*/ 5340 w 44660"/>
                <a:gd name="connsiteY21" fmla="*/ 14229 h 43942"/>
                <a:gd name="connsiteX0" fmla="*/ 5340 w 44660"/>
                <a:gd name="connsiteY0" fmla="*/ 14229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5303 w 44660"/>
                <a:gd name="connsiteY20" fmla="*/ 14366 h 43942"/>
                <a:gd name="connsiteX21" fmla="*/ 5340 w 44660"/>
                <a:gd name="connsiteY21" fmla="*/ 14229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5567 w 44660"/>
                <a:gd name="connsiteY20" fmla="*/ 15648 h 43942"/>
                <a:gd name="connsiteX21" fmla="*/ 5340 w 44660"/>
                <a:gd name="connsiteY21" fmla="*/ 14229 h 43942"/>
                <a:gd name="connsiteX0" fmla="*/ 5340 w 44660"/>
                <a:gd name="connsiteY0" fmla="*/ 14229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5303 w 44660"/>
                <a:gd name="connsiteY20" fmla="*/ 14366 h 43942"/>
                <a:gd name="connsiteX21" fmla="*/ 5340 w 44660"/>
                <a:gd name="connsiteY21" fmla="*/ 14229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5567 w 44660"/>
                <a:gd name="connsiteY20" fmla="*/ 15648 h 43942"/>
                <a:gd name="connsiteX21" fmla="*/ 8628 w 44660"/>
                <a:gd name="connsiteY21" fmla="*/ 11556 h 43942"/>
                <a:gd name="connsiteX0" fmla="*/ 5340 w 44660"/>
                <a:gd name="connsiteY0" fmla="*/ 14229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5303 w 44660"/>
                <a:gd name="connsiteY20" fmla="*/ 14366 h 43942"/>
                <a:gd name="connsiteX21" fmla="*/ 5340 w 44660"/>
                <a:gd name="connsiteY21" fmla="*/ 14229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5303 w 44660"/>
                <a:gd name="connsiteY20" fmla="*/ 14366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4198 w 44660"/>
                <a:gd name="connsiteY20" fmla="*/ 13191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4198 w 44660"/>
                <a:gd name="connsiteY20" fmla="*/ 13191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8628 w 44660"/>
                <a:gd name="connsiteY21" fmla="*/ 1155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7474 w 44660"/>
                <a:gd name="connsiteY21" fmla="*/ 981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7474 w 44660"/>
                <a:gd name="connsiteY21" fmla="*/ 981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9852 w 44660"/>
                <a:gd name="connsiteY20" fmla="*/ 10922 h 43942"/>
                <a:gd name="connsiteX21" fmla="*/ 7474 w 44660"/>
                <a:gd name="connsiteY21" fmla="*/ 981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10848 w 44660"/>
                <a:gd name="connsiteY20" fmla="*/ 8869 h 43942"/>
                <a:gd name="connsiteX21" fmla="*/ 7474 w 44660"/>
                <a:gd name="connsiteY21" fmla="*/ 981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10848 w 44660"/>
                <a:gd name="connsiteY20" fmla="*/ 8869 h 43942"/>
                <a:gd name="connsiteX21" fmla="*/ 7474 w 44660"/>
                <a:gd name="connsiteY21" fmla="*/ 981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10848 w 44660"/>
                <a:gd name="connsiteY20" fmla="*/ 8869 h 43942"/>
                <a:gd name="connsiteX21" fmla="*/ 7474 w 44660"/>
                <a:gd name="connsiteY21" fmla="*/ 981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20" fmla="*/ 10848 w 44660"/>
                <a:gd name="connsiteY20" fmla="*/ 8869 h 43942"/>
                <a:gd name="connsiteX21" fmla="*/ 6775 w 44660"/>
                <a:gd name="connsiteY21" fmla="*/ 11826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18" fmla="*/ 15440 w 44660"/>
                <a:gd name="connsiteY18" fmla="*/ 5051 h 43942"/>
                <a:gd name="connsiteX19" fmla="*/ 16740 w 44660"/>
                <a:gd name="connsiteY19" fmla="*/ 6399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16" fmla="*/ 23581 w 44660"/>
                <a:gd name="connsiteY16" fmla="*/ 4579 h 43942"/>
                <a:gd name="connsiteX17" fmla="*/ 23940 w 44660"/>
                <a:gd name="connsiteY17" fmla="*/ 3189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14" fmla="*/ 30518 w 44660"/>
                <a:gd name="connsiteY14" fmla="*/ 3811 h 43942"/>
                <a:gd name="connsiteX15" fmla="*/ 31260 w 44660"/>
                <a:gd name="connsiteY15" fmla="*/ 2199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40 w 44660"/>
                <a:gd name="connsiteY13" fmla="*/ 6549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12" fmla="*/ 39764 w 44660"/>
                <a:gd name="connsiteY12" fmla="*/ 5285 h 43942"/>
                <a:gd name="connsiteX13" fmla="*/ 39803 w 44660"/>
                <a:gd name="connsiteY13" fmla="*/ 6554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10" fmla="*/ 43238 w 44660"/>
                <a:gd name="connsiteY10" fmla="*/ 15213 h 43942"/>
                <a:gd name="connsiteX11" fmla="*/ 41790 w 44660"/>
                <a:gd name="connsiteY11" fmla="*/ 17889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8" fmla="*/ 37957 w 44660"/>
                <a:gd name="connsiteY8" fmla="*/ 26212 h 43942"/>
                <a:gd name="connsiteX9" fmla="*/ 38820 w 44660"/>
                <a:gd name="connsiteY9" fmla="*/ 29949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6" fmla="*/ 30267 w 44660"/>
                <a:gd name="connsiteY6" fmla="*/ 34610 h 43942"/>
                <a:gd name="connsiteX7" fmla="*/ 30000 w 44660"/>
                <a:gd name="connsiteY7" fmla="*/ 36519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4" fmla="*/ 17918 w 44660"/>
                <a:gd name="connsiteY4" fmla="*/ 38949 h 43942"/>
                <a:gd name="connsiteX5" fmla="*/ 17250 w 44660"/>
                <a:gd name="connsiteY5" fmla="*/ 37209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2" fmla="*/ 8368 w 44660"/>
                <a:gd name="connsiteY2" fmla="*/ 34758 h 43942"/>
                <a:gd name="connsiteX3" fmla="*/ 7260 w 44660"/>
                <a:gd name="connsiteY3" fmla="*/ 35139 h 43942"/>
                <a:gd name="connsiteX0" fmla="*/ 4975 w 44660"/>
                <a:gd name="connsiteY0" fmla="*/ 12851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21" fmla="*/ 4975 w 44660"/>
                <a:gd name="connsiteY21" fmla="*/ 12851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0" fmla="*/ 3218 w 44660"/>
                <a:gd name="connsiteY0" fmla="*/ 14288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20" fmla="*/ 3218 w 44660"/>
                <a:gd name="connsiteY20" fmla="*/ 14288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0" fmla="*/ 1435 w 44660"/>
                <a:gd name="connsiteY0" fmla="*/ 19563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19" fmla="*/ 1435 w 44660"/>
                <a:gd name="connsiteY19" fmla="*/ 19563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063 w 44660"/>
                <a:gd name="connsiteY1" fmla="*/ 6766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6133 w 44660"/>
                <a:gd name="connsiteY0" fmla="*/ 26036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1828 w 44660"/>
                <a:gd name="connsiteY0" fmla="*/ 21416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4654 w 44660"/>
                <a:gd name="connsiteY0" fmla="*/ 24725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4654 w 44660"/>
                <a:gd name="connsiteY0" fmla="*/ 24725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3600 w 44660"/>
                <a:gd name="connsiteY1" fmla="*/ 2523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3600 w 44660"/>
                <a:gd name="connsiteY2" fmla="*/ 2523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2588 w 44660"/>
                <a:gd name="connsiteY2" fmla="*/ 24909 h 43942"/>
                <a:gd name="connsiteX0" fmla="*/ 3553 w 44660"/>
                <a:gd name="connsiteY0" fmla="*/ 25410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3553 w 44660"/>
                <a:gd name="connsiteY18" fmla="*/ 25410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5618 w 44660"/>
                <a:gd name="connsiteY2" fmla="*/ 20652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550 w 44660"/>
                <a:gd name="connsiteY17" fmla="*/ 3110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5618 w 44660"/>
                <a:gd name="connsiteY2" fmla="*/ 20652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5618 w 44660"/>
                <a:gd name="connsiteY2" fmla="*/ 20652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5618 w 44660"/>
                <a:gd name="connsiteY2" fmla="*/ 20652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244 w 44660"/>
                <a:gd name="connsiteY16" fmla="*/ 35331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5618 w 44660"/>
                <a:gd name="connsiteY2" fmla="*/ 20652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5618 w 44660"/>
                <a:gd name="connsiteY2" fmla="*/ 20652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5618 w 44660"/>
                <a:gd name="connsiteY2" fmla="*/ 20652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4820 w 44660"/>
                <a:gd name="connsiteY1" fmla="*/ 24775 h 43942"/>
                <a:gd name="connsiteX2" fmla="*/ 5618 w 44660"/>
                <a:gd name="connsiteY2" fmla="*/ 20652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5618 w 44660"/>
                <a:gd name="connsiteY1" fmla="*/ 20652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3182 w 44660"/>
                <a:gd name="connsiteY1" fmla="*/ 26539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3182 w 44660"/>
                <a:gd name="connsiteY1" fmla="*/ 26539 h 43942"/>
                <a:gd name="connsiteX2" fmla="*/ 2007 w 44660"/>
                <a:gd name="connsiteY2" fmla="*/ 25375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5964 w 44660"/>
                <a:gd name="connsiteY0" fmla="*/ 25107 h 43942"/>
                <a:gd name="connsiteX1" fmla="*/ 2007 w 44660"/>
                <a:gd name="connsiteY1" fmla="*/ 25375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2949 w 44660"/>
                <a:gd name="connsiteY0" fmla="*/ 26691 h 43942"/>
                <a:gd name="connsiteX1" fmla="*/ 2007 w 44660"/>
                <a:gd name="connsiteY1" fmla="*/ 25375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2949 w 44660"/>
                <a:gd name="connsiteY0" fmla="*/ 26691 h 43942"/>
                <a:gd name="connsiteX1" fmla="*/ 1772 w 44660"/>
                <a:gd name="connsiteY1" fmla="*/ 24837 h 43942"/>
                <a:gd name="connsiteX0" fmla="*/ 1554 w 44660"/>
                <a:gd name="connsiteY0" fmla="*/ 24175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554 w 44660"/>
                <a:gd name="connsiteY18" fmla="*/ 24175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2147 w 44660"/>
                <a:gd name="connsiteY0" fmla="*/ 25758 h 43942"/>
                <a:gd name="connsiteX1" fmla="*/ 1772 w 44660"/>
                <a:gd name="connsiteY1" fmla="*/ 24837 h 43942"/>
                <a:gd name="connsiteX0" fmla="*/ 1414 w 44660"/>
                <a:gd name="connsiteY0" fmla="*/ 24577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414 w 44660"/>
                <a:gd name="connsiteY18" fmla="*/ 24577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2147 w 44660"/>
                <a:gd name="connsiteY0" fmla="*/ 25758 h 43942"/>
                <a:gd name="connsiteX1" fmla="*/ 1772 w 44660"/>
                <a:gd name="connsiteY1" fmla="*/ 24837 h 43942"/>
                <a:gd name="connsiteX0" fmla="*/ 1414 w 44660"/>
                <a:gd name="connsiteY0" fmla="*/ 24577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9758 w 44660"/>
                <a:gd name="connsiteY7" fmla="*/ 5435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414 w 44660"/>
                <a:gd name="connsiteY18" fmla="*/ 24577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2147 w 44660"/>
                <a:gd name="connsiteY0" fmla="*/ 25758 h 43942"/>
                <a:gd name="connsiteX1" fmla="*/ 1743 w 44660"/>
                <a:gd name="connsiteY1" fmla="*/ 25223 h 43942"/>
                <a:gd name="connsiteX0" fmla="*/ 1414 w 44660"/>
                <a:gd name="connsiteY0" fmla="*/ 24577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8669 w 44660"/>
                <a:gd name="connsiteY7" fmla="*/ 6643 h 43942"/>
                <a:gd name="connsiteX8" fmla="*/ 43422 w 44660"/>
                <a:gd name="connsiteY8" fmla="*/ 10177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414 w 44660"/>
                <a:gd name="connsiteY18" fmla="*/ 24577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2147 w 44660"/>
                <a:gd name="connsiteY0" fmla="*/ 25758 h 43942"/>
                <a:gd name="connsiteX1" fmla="*/ 1743 w 44660"/>
                <a:gd name="connsiteY1" fmla="*/ 25223 h 43942"/>
                <a:gd name="connsiteX0" fmla="*/ 1414 w 44660"/>
                <a:gd name="connsiteY0" fmla="*/ 24577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8669 w 44660"/>
                <a:gd name="connsiteY7" fmla="*/ 6643 h 43942"/>
                <a:gd name="connsiteX8" fmla="*/ 43109 w 44660"/>
                <a:gd name="connsiteY8" fmla="*/ 9459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414 w 44660"/>
                <a:gd name="connsiteY18" fmla="*/ 24577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2147 w 44660"/>
                <a:gd name="connsiteY0" fmla="*/ 25758 h 43942"/>
                <a:gd name="connsiteX1" fmla="*/ 1743 w 44660"/>
                <a:gd name="connsiteY1" fmla="*/ 25223 h 43942"/>
                <a:gd name="connsiteX0" fmla="*/ 1414 w 44660"/>
                <a:gd name="connsiteY0" fmla="*/ 24577 h 43942"/>
                <a:gd name="connsiteX1" fmla="*/ 7321 w 44660"/>
                <a:gd name="connsiteY1" fmla="*/ 8350 h 43942"/>
                <a:gd name="connsiteX2" fmla="*/ 15445 w 44660"/>
                <a:gd name="connsiteY2" fmla="*/ 5061 h 43942"/>
                <a:gd name="connsiteX3" fmla="*/ 23896 w 44660"/>
                <a:gd name="connsiteY3" fmla="*/ 3291 h 43942"/>
                <a:gd name="connsiteX4" fmla="*/ 27189 w 44660"/>
                <a:gd name="connsiteY4" fmla="*/ 59 h 43942"/>
                <a:gd name="connsiteX5" fmla="*/ 31273 w 44660"/>
                <a:gd name="connsiteY5" fmla="*/ 2340 h 43942"/>
                <a:gd name="connsiteX6" fmla="*/ 36903 w 44660"/>
                <a:gd name="connsiteY6" fmla="*/ 549 h 43942"/>
                <a:gd name="connsiteX7" fmla="*/ 38669 w 44660"/>
                <a:gd name="connsiteY7" fmla="*/ 6643 h 43942"/>
                <a:gd name="connsiteX8" fmla="*/ 43109 w 44660"/>
                <a:gd name="connsiteY8" fmla="*/ 9459 h 43942"/>
                <a:gd name="connsiteX9" fmla="*/ 43258 w 44660"/>
                <a:gd name="connsiteY9" fmla="*/ 15319 h 43942"/>
                <a:gd name="connsiteX10" fmla="*/ 44456 w 44660"/>
                <a:gd name="connsiteY10" fmla="*/ 23181 h 43942"/>
                <a:gd name="connsiteX11" fmla="*/ 38844 w 44660"/>
                <a:gd name="connsiteY11" fmla="*/ 30063 h 43942"/>
                <a:gd name="connsiteX12" fmla="*/ 36835 w 44660"/>
                <a:gd name="connsiteY12" fmla="*/ 35960 h 43942"/>
                <a:gd name="connsiteX13" fmla="*/ 29995 w 44660"/>
                <a:gd name="connsiteY13" fmla="*/ 36674 h 43942"/>
                <a:gd name="connsiteX14" fmla="*/ 25107 w 44660"/>
                <a:gd name="connsiteY14" fmla="*/ 42965 h 43942"/>
                <a:gd name="connsiteX15" fmla="*/ 17920 w 44660"/>
                <a:gd name="connsiteY15" fmla="*/ 39125 h 43942"/>
                <a:gd name="connsiteX16" fmla="*/ 7413 w 44660"/>
                <a:gd name="connsiteY16" fmla="*/ 34543 h 43942"/>
                <a:gd name="connsiteX17" fmla="*/ 2155 w 44660"/>
                <a:gd name="connsiteY17" fmla="*/ 31739 h 43942"/>
                <a:gd name="connsiteX18" fmla="*/ 1414 w 44660"/>
                <a:gd name="connsiteY18" fmla="*/ 24577 h 43942"/>
                <a:gd name="connsiteX0" fmla="*/ 80008 w 3818272"/>
                <a:gd name="connsiteY0" fmla="*/ 1424888 h 1464892"/>
                <a:gd name="connsiteX1" fmla="*/ 40004 w 3818272"/>
                <a:gd name="connsiteY1" fmla="*/ 1464892 h 1464892"/>
                <a:gd name="connsiteX2" fmla="*/ 0 w 3818272"/>
                <a:gd name="connsiteY2" fmla="*/ 1424888 h 1464892"/>
                <a:gd name="connsiteX3" fmla="*/ 40004 w 3818272"/>
                <a:gd name="connsiteY3" fmla="*/ 1384884 h 1464892"/>
                <a:gd name="connsiteX4" fmla="*/ 80008 w 3818272"/>
                <a:gd name="connsiteY4" fmla="*/ 1424888 h 1464892"/>
                <a:gd name="connsiteX0" fmla="*/ 290385 w 3818272"/>
                <a:gd name="connsiteY0" fmla="*/ 1362251 h 1464892"/>
                <a:gd name="connsiteX1" fmla="*/ 210376 w 3818272"/>
                <a:gd name="connsiteY1" fmla="*/ 1442260 h 1464892"/>
                <a:gd name="connsiteX2" fmla="*/ 130367 w 3818272"/>
                <a:gd name="connsiteY2" fmla="*/ 1362251 h 1464892"/>
                <a:gd name="connsiteX3" fmla="*/ 210376 w 3818272"/>
                <a:gd name="connsiteY3" fmla="*/ 1282242 h 1464892"/>
                <a:gd name="connsiteX4" fmla="*/ 290385 w 3818272"/>
                <a:gd name="connsiteY4" fmla="*/ 1362251 h 1464892"/>
                <a:gd name="connsiteX0" fmla="*/ 575856 w 3818272"/>
                <a:gd name="connsiteY0" fmla="*/ 1272005 h 1464892"/>
                <a:gd name="connsiteX1" fmla="*/ 455843 w 3818272"/>
                <a:gd name="connsiteY1" fmla="*/ 1392018 h 1464892"/>
                <a:gd name="connsiteX2" fmla="*/ 335830 w 3818272"/>
                <a:gd name="connsiteY2" fmla="*/ 1272005 h 1464892"/>
                <a:gd name="connsiteX3" fmla="*/ 455843 w 3818272"/>
                <a:gd name="connsiteY3" fmla="*/ 1151992 h 1464892"/>
                <a:gd name="connsiteX4" fmla="*/ 575856 w 3818272"/>
                <a:gd name="connsiteY4" fmla="*/ 1272005 h 1464892"/>
                <a:gd name="connsiteX0" fmla="*/ 2147 w 44660"/>
                <a:gd name="connsiteY0" fmla="*/ 25758 h 43942"/>
                <a:gd name="connsiteX1" fmla="*/ 1743 w 44660"/>
                <a:gd name="connsiteY1" fmla="*/ 25223 h 43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660" h="43942">
                  <a:moveTo>
                    <a:pt x="1414" y="24577"/>
                  </a:moveTo>
                  <a:cubicBezTo>
                    <a:pt x="-1392" y="19416"/>
                    <a:pt x="1320" y="11659"/>
                    <a:pt x="7321" y="8350"/>
                  </a:cubicBezTo>
                  <a:cubicBezTo>
                    <a:pt x="7401" y="3042"/>
                    <a:pt x="12704" y="2876"/>
                    <a:pt x="15445" y="5061"/>
                  </a:cubicBezTo>
                  <a:cubicBezTo>
                    <a:pt x="17118" y="768"/>
                    <a:pt x="21354" y="-119"/>
                    <a:pt x="23896" y="3291"/>
                  </a:cubicBezTo>
                  <a:cubicBezTo>
                    <a:pt x="24537" y="1542"/>
                    <a:pt x="25768" y="333"/>
                    <a:pt x="27189" y="59"/>
                  </a:cubicBezTo>
                  <a:cubicBezTo>
                    <a:pt x="28753" y="-243"/>
                    <a:pt x="30315" y="629"/>
                    <a:pt x="31273" y="2340"/>
                  </a:cubicBezTo>
                  <a:cubicBezTo>
                    <a:pt x="32655" y="126"/>
                    <a:pt x="35670" y="-168"/>
                    <a:pt x="36903" y="549"/>
                  </a:cubicBezTo>
                  <a:cubicBezTo>
                    <a:pt x="38136" y="1266"/>
                    <a:pt x="38641" y="4429"/>
                    <a:pt x="38669" y="6643"/>
                  </a:cubicBezTo>
                  <a:cubicBezTo>
                    <a:pt x="40397" y="7285"/>
                    <a:pt x="42344" y="8013"/>
                    <a:pt x="43109" y="9459"/>
                  </a:cubicBezTo>
                  <a:cubicBezTo>
                    <a:pt x="43874" y="10905"/>
                    <a:pt x="43771" y="13690"/>
                    <a:pt x="43258" y="15319"/>
                  </a:cubicBezTo>
                  <a:cubicBezTo>
                    <a:pt x="44519" y="17553"/>
                    <a:pt x="44960" y="20449"/>
                    <a:pt x="44456" y="23181"/>
                  </a:cubicBezTo>
                  <a:cubicBezTo>
                    <a:pt x="43786" y="26813"/>
                    <a:pt x="41568" y="29533"/>
                    <a:pt x="38844" y="30063"/>
                  </a:cubicBezTo>
                  <a:cubicBezTo>
                    <a:pt x="38831" y="32330"/>
                    <a:pt x="38098" y="34480"/>
                    <a:pt x="36835" y="35960"/>
                  </a:cubicBezTo>
                  <a:cubicBezTo>
                    <a:pt x="34916" y="38209"/>
                    <a:pt x="32144" y="38498"/>
                    <a:pt x="29995" y="36674"/>
                  </a:cubicBezTo>
                  <a:cubicBezTo>
                    <a:pt x="29300" y="39807"/>
                    <a:pt x="27439" y="42202"/>
                    <a:pt x="25107" y="42965"/>
                  </a:cubicBezTo>
                  <a:cubicBezTo>
                    <a:pt x="22359" y="43864"/>
                    <a:pt x="19491" y="42332"/>
                    <a:pt x="17920" y="39125"/>
                  </a:cubicBezTo>
                  <a:cubicBezTo>
                    <a:pt x="12143" y="44473"/>
                    <a:pt x="8992" y="42329"/>
                    <a:pt x="7413" y="34543"/>
                  </a:cubicBezTo>
                  <a:cubicBezTo>
                    <a:pt x="5299" y="34880"/>
                    <a:pt x="3155" y="33400"/>
                    <a:pt x="2155" y="31739"/>
                  </a:cubicBezTo>
                  <a:cubicBezTo>
                    <a:pt x="1155" y="30078"/>
                    <a:pt x="361" y="26103"/>
                    <a:pt x="1414" y="24577"/>
                  </a:cubicBezTo>
                  <a:close/>
                </a:path>
                <a:path w="3818272" h="1464892">
                  <a:moveTo>
                    <a:pt x="80008" y="1424888"/>
                  </a:moveTo>
                  <a:cubicBezTo>
                    <a:pt x="80008" y="1446982"/>
                    <a:pt x="62098" y="1464892"/>
                    <a:pt x="40004" y="1464892"/>
                  </a:cubicBezTo>
                  <a:cubicBezTo>
                    <a:pt x="17910" y="1464892"/>
                    <a:pt x="0" y="1446982"/>
                    <a:pt x="0" y="1424888"/>
                  </a:cubicBezTo>
                  <a:cubicBezTo>
                    <a:pt x="0" y="1402794"/>
                    <a:pt x="17910" y="1384884"/>
                    <a:pt x="40004" y="1384884"/>
                  </a:cubicBezTo>
                  <a:cubicBezTo>
                    <a:pt x="62098" y="1384884"/>
                    <a:pt x="80008" y="1402794"/>
                    <a:pt x="80008" y="1424888"/>
                  </a:cubicBezTo>
                  <a:close/>
                </a:path>
                <a:path w="3818272" h="1464892">
                  <a:moveTo>
                    <a:pt x="290385" y="1362251"/>
                  </a:moveTo>
                  <a:cubicBezTo>
                    <a:pt x="290385" y="1406439"/>
                    <a:pt x="254564" y="1442260"/>
                    <a:pt x="210376" y="1442260"/>
                  </a:cubicBezTo>
                  <a:cubicBezTo>
                    <a:pt x="166188" y="1442260"/>
                    <a:pt x="130367" y="1406439"/>
                    <a:pt x="130367" y="1362251"/>
                  </a:cubicBezTo>
                  <a:cubicBezTo>
                    <a:pt x="130367" y="1318063"/>
                    <a:pt x="166188" y="1282242"/>
                    <a:pt x="210376" y="1282242"/>
                  </a:cubicBezTo>
                  <a:cubicBezTo>
                    <a:pt x="254564" y="1282242"/>
                    <a:pt x="290385" y="1318063"/>
                    <a:pt x="290385" y="1362251"/>
                  </a:cubicBezTo>
                  <a:close/>
                </a:path>
                <a:path w="3818272" h="1464892">
                  <a:moveTo>
                    <a:pt x="575856" y="1272005"/>
                  </a:moveTo>
                  <a:cubicBezTo>
                    <a:pt x="575856" y="1338286"/>
                    <a:pt x="522124" y="1392018"/>
                    <a:pt x="455843" y="1392018"/>
                  </a:cubicBezTo>
                  <a:cubicBezTo>
                    <a:pt x="389562" y="1392018"/>
                    <a:pt x="335830" y="1338286"/>
                    <a:pt x="335830" y="1272005"/>
                  </a:cubicBezTo>
                  <a:cubicBezTo>
                    <a:pt x="335830" y="1205724"/>
                    <a:pt x="389562" y="1151992"/>
                    <a:pt x="455843" y="1151992"/>
                  </a:cubicBezTo>
                  <a:cubicBezTo>
                    <a:pt x="522124" y="1151992"/>
                    <a:pt x="575856" y="1205724"/>
                    <a:pt x="575856" y="1272005"/>
                  </a:cubicBezTo>
                  <a:close/>
                </a:path>
                <a:path w="44660" h="43942" fill="none" extrusionOk="0">
                  <a:moveTo>
                    <a:pt x="2147" y="25758"/>
                  </a:moveTo>
                  <a:lnTo>
                    <a:pt x="1743" y="25223"/>
                  </a:lnTo>
                </a:path>
              </a:pathLst>
            </a:custGeom>
            <a:solidFill>
              <a:srgbClr val="FEF4EC"/>
            </a:solidFill>
            <a:ln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907587" y="3256078"/>
                  <a:ext cx="3467038" cy="84176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𝑤𝑒𝑖𝑔h𝑡</m:t>
                        </m:r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sz="14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=0</m:t>
                                </m:r>
                              </m:sub>
                              <m:sup>
                                <m:r>
                                  <a:rPr lang="en-US" sz="1400" i="1">
                                    <a:latin typeface="Cambria Math"/>
                                  </a:rPr>
                                  <m:t>𝐺</m:t>
                                </m:r>
                              </m:sup>
                              <m:e>
                                <m:d>
                                  <m:d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sz="1400" i="1">
                                              <a:latin typeface="Cambria Math"/>
                                            </a:rPr>
                                            <m:t>𝐺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en-US" sz="1400" i="1"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</m:nary>
                            <m:r>
                              <a:rPr lang="en-US" sz="1400" i="1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  <a:ea typeface="Cambria Math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  <m:r>
                                  <a:rPr lang="en-US" sz="1400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/>
                                    <a:ea typeface="Cambria Math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en-US" sz="1400" i="1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i="1">
                                        <a:latin typeface="Cambria Math"/>
                                        <a:ea typeface="Cambria Math"/>
                                      </a:rPr>
                                      <m:t>−1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1400" i="1"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p>
                            </m:sSup>
                          </m:num>
                          <m:den>
                            <m:nary>
                              <m:naryPr>
                                <m:chr m:val="∑"/>
                                <m:ctrl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=0</m:t>
                                </m:r>
                              </m:sub>
                              <m:sup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𝐺</m:t>
                                </m:r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𝑐</m:t>
                                </m:r>
                              </m:sup>
                              <m:e>
                                <m:d>
                                  <m:dPr>
                                    <m:ctrlPr>
                                      <a:rPr lang="en-US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sz="14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en-US" sz="1400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𝐺</m:t>
                                          </m:r>
                                          <m:r>
                                            <a:rPr lang="en-US" sz="1400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1400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𝑐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en-US" sz="1400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</m:nary>
                            <m:r>
                              <a:rPr lang="en-US" sz="1400" i="1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  <a:ea typeface="Cambria Math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𝐵</m:t>
                                </m:r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𝑐</m:t>
                                </m:r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−1</m:t>
                                </m:r>
                              </m:sub>
                            </m:sSub>
                            <m:r>
                              <a:rPr lang="en-US" sz="1400" i="1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  <a:ea typeface="Cambria Math"/>
                                      </a:rPr>
                                      <m:t>−1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de-AT" sz="1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7587" y="3256078"/>
                  <a:ext cx="3467038" cy="84176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Группа 20"/>
          <p:cNvGrpSpPr/>
          <p:nvPr/>
        </p:nvGrpSpPr>
        <p:grpSpPr>
          <a:xfrm>
            <a:off x="191573" y="4396276"/>
            <a:ext cx="4554139" cy="2087032"/>
            <a:chOff x="3967768" y="3653689"/>
            <a:chExt cx="4554139" cy="2087032"/>
          </a:xfrm>
        </p:grpSpPr>
        <p:sp>
          <p:nvSpPr>
            <p:cNvPr id="22" name="Выноска-облако 8"/>
            <p:cNvSpPr/>
            <p:nvPr/>
          </p:nvSpPr>
          <p:spPr>
            <a:xfrm rot="5225529">
              <a:off x="5201322" y="2420135"/>
              <a:ext cx="2087032" cy="4554139"/>
            </a:xfrm>
            <a:custGeom>
              <a:avLst/>
              <a:gdLst>
                <a:gd name="connsiteX0" fmla="*/ 3900 w 43200"/>
                <a:gd name="connsiteY0" fmla="*/ 14370 h 43200"/>
                <a:gd name="connsiteX1" fmla="*/ 5623 w 43200"/>
                <a:gd name="connsiteY1" fmla="*/ 6907 h 43200"/>
                <a:gd name="connsiteX2" fmla="*/ 14005 w 43200"/>
                <a:gd name="connsiteY2" fmla="*/ 5202 h 43200"/>
                <a:gd name="connsiteX3" fmla="*/ 22456 w 43200"/>
                <a:gd name="connsiteY3" fmla="*/ 3432 h 43200"/>
                <a:gd name="connsiteX4" fmla="*/ 25749 w 43200"/>
                <a:gd name="connsiteY4" fmla="*/ 200 h 43200"/>
                <a:gd name="connsiteX5" fmla="*/ 29833 w 43200"/>
                <a:gd name="connsiteY5" fmla="*/ 2481 h 43200"/>
                <a:gd name="connsiteX6" fmla="*/ 35463 w 43200"/>
                <a:gd name="connsiteY6" fmla="*/ 690 h 43200"/>
                <a:gd name="connsiteX7" fmla="*/ 38318 w 43200"/>
                <a:gd name="connsiteY7" fmla="*/ 5576 h 43200"/>
                <a:gd name="connsiteX8" fmla="*/ 41982 w 43200"/>
                <a:gd name="connsiteY8" fmla="*/ 10318 h 43200"/>
                <a:gd name="connsiteX9" fmla="*/ 41818 w 43200"/>
                <a:gd name="connsiteY9" fmla="*/ 15460 h 43200"/>
                <a:gd name="connsiteX10" fmla="*/ 43016 w 43200"/>
                <a:gd name="connsiteY10" fmla="*/ 23322 h 43200"/>
                <a:gd name="connsiteX11" fmla="*/ 37404 w 43200"/>
                <a:gd name="connsiteY11" fmla="*/ 30204 h 43200"/>
                <a:gd name="connsiteX12" fmla="*/ 35395 w 43200"/>
                <a:gd name="connsiteY12" fmla="*/ 36101 h 43200"/>
                <a:gd name="connsiteX13" fmla="*/ 28555 w 43200"/>
                <a:gd name="connsiteY13" fmla="*/ 36815 h 43200"/>
                <a:gd name="connsiteX14" fmla="*/ 23667 w 43200"/>
                <a:gd name="connsiteY14" fmla="*/ 43106 h 43200"/>
                <a:gd name="connsiteX15" fmla="*/ 16480 w 43200"/>
                <a:gd name="connsiteY15" fmla="*/ 39266 h 43200"/>
                <a:gd name="connsiteX16" fmla="*/ 5804 w 43200"/>
                <a:gd name="connsiteY16" fmla="*/ 35472 h 43200"/>
                <a:gd name="connsiteX17" fmla="*/ 1110 w 43200"/>
                <a:gd name="connsiteY17" fmla="*/ 31250 h 43200"/>
                <a:gd name="connsiteX18" fmla="*/ 2113 w 43200"/>
                <a:gd name="connsiteY18" fmla="*/ 25551 h 43200"/>
                <a:gd name="connsiteX19" fmla="*/ -5 w 43200"/>
                <a:gd name="connsiteY19" fmla="*/ 19704 h 43200"/>
                <a:gd name="connsiteX20" fmla="*/ 3863 w 43200"/>
                <a:gd name="connsiteY20" fmla="*/ 14507 h 43200"/>
                <a:gd name="connsiteX21" fmla="*/ 3900 w 43200"/>
                <a:gd name="connsiteY21" fmla="*/ 14370 h 43200"/>
                <a:gd name="connsiteX0" fmla="*/ -145814 w 1838243"/>
                <a:gd name="connsiteY0" fmla="*/ 300028 h 4546561"/>
                <a:gd name="connsiteX1" fmla="*/ -196876 w 1838243"/>
                <a:gd name="connsiteY1" fmla="*/ 351090 h 4546561"/>
                <a:gd name="connsiteX2" fmla="*/ -247938 w 1838243"/>
                <a:gd name="connsiteY2" fmla="*/ 300028 h 4546561"/>
                <a:gd name="connsiteX3" fmla="*/ -196876 w 1838243"/>
                <a:gd name="connsiteY3" fmla="*/ 248966 h 4546561"/>
                <a:gd name="connsiteX4" fmla="*/ -145814 w 1838243"/>
                <a:gd name="connsiteY4" fmla="*/ 300028 h 4546561"/>
                <a:gd name="connsiteX0" fmla="*/ 11254 w 1838243"/>
                <a:gd name="connsiteY0" fmla="*/ 487462 h 4546561"/>
                <a:gd name="connsiteX1" fmla="*/ -90871 w 1838243"/>
                <a:gd name="connsiteY1" fmla="*/ 589587 h 4546561"/>
                <a:gd name="connsiteX2" fmla="*/ -192996 w 1838243"/>
                <a:gd name="connsiteY2" fmla="*/ 487462 h 4546561"/>
                <a:gd name="connsiteX3" fmla="*/ -90871 w 1838243"/>
                <a:gd name="connsiteY3" fmla="*/ 385337 h 4546561"/>
                <a:gd name="connsiteX4" fmla="*/ 11254 w 1838243"/>
                <a:gd name="connsiteY4" fmla="*/ 487462 h 4546561"/>
                <a:gd name="connsiteX0" fmla="*/ 218597 w 1838243"/>
                <a:gd name="connsiteY0" fmla="*/ 763789 h 4546561"/>
                <a:gd name="connsiteX1" fmla="*/ 65410 w 1838243"/>
                <a:gd name="connsiteY1" fmla="*/ 916976 h 4546561"/>
                <a:gd name="connsiteX2" fmla="*/ -87777 w 1838243"/>
                <a:gd name="connsiteY2" fmla="*/ 763789 h 4546561"/>
                <a:gd name="connsiteX3" fmla="*/ 65410 w 1838243"/>
                <a:gd name="connsiteY3" fmla="*/ 610602 h 4546561"/>
                <a:gd name="connsiteX4" fmla="*/ 218597 w 1838243"/>
                <a:gd name="connsiteY4" fmla="*/ 763789 h 4546561"/>
                <a:gd name="connsiteX0" fmla="*/ 4693 w 43200"/>
                <a:gd name="connsiteY0" fmla="*/ 26177 h 43200"/>
                <a:gd name="connsiteX1" fmla="*/ 2160 w 43200"/>
                <a:gd name="connsiteY1" fmla="*/ 25380 h 43200"/>
                <a:gd name="connsiteX2" fmla="*/ 6928 w 43200"/>
                <a:gd name="connsiteY2" fmla="*/ 34899 h 43200"/>
                <a:gd name="connsiteX3" fmla="*/ 5820 w 43200"/>
                <a:gd name="connsiteY3" fmla="*/ 35280 h 43200"/>
                <a:gd name="connsiteX4" fmla="*/ 16478 w 43200"/>
                <a:gd name="connsiteY4" fmla="*/ 39090 h 43200"/>
                <a:gd name="connsiteX5" fmla="*/ 15810 w 43200"/>
                <a:gd name="connsiteY5" fmla="*/ 37350 h 43200"/>
                <a:gd name="connsiteX6" fmla="*/ 28827 w 43200"/>
                <a:gd name="connsiteY6" fmla="*/ 34751 h 43200"/>
                <a:gd name="connsiteX7" fmla="*/ 28560 w 43200"/>
                <a:gd name="connsiteY7" fmla="*/ 36660 h 43200"/>
                <a:gd name="connsiteX8" fmla="*/ 34129 w 43200"/>
                <a:gd name="connsiteY8" fmla="*/ 22954 h 43200"/>
                <a:gd name="connsiteX9" fmla="*/ 37380 w 43200"/>
                <a:gd name="connsiteY9" fmla="*/ 30090 h 43200"/>
                <a:gd name="connsiteX10" fmla="*/ 41798 w 43200"/>
                <a:gd name="connsiteY10" fmla="*/ 15354 h 43200"/>
                <a:gd name="connsiteX11" fmla="*/ 40350 w 43200"/>
                <a:gd name="connsiteY11" fmla="*/ 18030 h 43200"/>
                <a:gd name="connsiteX12" fmla="*/ 38324 w 43200"/>
                <a:gd name="connsiteY12" fmla="*/ 5426 h 43200"/>
                <a:gd name="connsiteX13" fmla="*/ 38400 w 43200"/>
                <a:gd name="connsiteY13" fmla="*/ 6690 h 43200"/>
                <a:gd name="connsiteX14" fmla="*/ 29078 w 43200"/>
                <a:gd name="connsiteY14" fmla="*/ 3952 h 43200"/>
                <a:gd name="connsiteX15" fmla="*/ 29820 w 43200"/>
                <a:gd name="connsiteY15" fmla="*/ 2340 h 43200"/>
                <a:gd name="connsiteX16" fmla="*/ 22141 w 43200"/>
                <a:gd name="connsiteY16" fmla="*/ 4720 h 43200"/>
                <a:gd name="connsiteX17" fmla="*/ 22500 w 43200"/>
                <a:gd name="connsiteY17" fmla="*/ 3330 h 43200"/>
                <a:gd name="connsiteX18" fmla="*/ 14000 w 43200"/>
                <a:gd name="connsiteY18" fmla="*/ 5192 h 43200"/>
                <a:gd name="connsiteX19" fmla="*/ 15300 w 43200"/>
                <a:gd name="connsiteY19" fmla="*/ 6540 h 43200"/>
                <a:gd name="connsiteX20" fmla="*/ 4127 w 43200"/>
                <a:gd name="connsiteY20" fmla="*/ 15789 h 43200"/>
                <a:gd name="connsiteX21" fmla="*/ 3900 w 43200"/>
                <a:gd name="connsiteY21" fmla="*/ 14370 h 43200"/>
                <a:gd name="connsiteX0" fmla="*/ 9727 w 49047"/>
                <a:gd name="connsiteY0" fmla="*/ 14229 h 43219"/>
                <a:gd name="connsiteX1" fmla="*/ 11450 w 49047"/>
                <a:gd name="connsiteY1" fmla="*/ 6766 h 43219"/>
                <a:gd name="connsiteX2" fmla="*/ 19832 w 49047"/>
                <a:gd name="connsiteY2" fmla="*/ 5061 h 43219"/>
                <a:gd name="connsiteX3" fmla="*/ 28283 w 49047"/>
                <a:gd name="connsiteY3" fmla="*/ 3291 h 43219"/>
                <a:gd name="connsiteX4" fmla="*/ 31576 w 49047"/>
                <a:gd name="connsiteY4" fmla="*/ 59 h 43219"/>
                <a:gd name="connsiteX5" fmla="*/ 35660 w 49047"/>
                <a:gd name="connsiteY5" fmla="*/ 2340 h 43219"/>
                <a:gd name="connsiteX6" fmla="*/ 41290 w 49047"/>
                <a:gd name="connsiteY6" fmla="*/ 549 h 43219"/>
                <a:gd name="connsiteX7" fmla="*/ 44145 w 49047"/>
                <a:gd name="connsiteY7" fmla="*/ 5435 h 43219"/>
                <a:gd name="connsiteX8" fmla="*/ 47809 w 49047"/>
                <a:gd name="connsiteY8" fmla="*/ 10177 h 43219"/>
                <a:gd name="connsiteX9" fmla="*/ 47645 w 49047"/>
                <a:gd name="connsiteY9" fmla="*/ 15319 h 43219"/>
                <a:gd name="connsiteX10" fmla="*/ 48843 w 49047"/>
                <a:gd name="connsiteY10" fmla="*/ 23181 h 43219"/>
                <a:gd name="connsiteX11" fmla="*/ 43231 w 49047"/>
                <a:gd name="connsiteY11" fmla="*/ 30063 h 43219"/>
                <a:gd name="connsiteX12" fmla="*/ 41222 w 49047"/>
                <a:gd name="connsiteY12" fmla="*/ 35960 h 43219"/>
                <a:gd name="connsiteX13" fmla="*/ 34382 w 49047"/>
                <a:gd name="connsiteY13" fmla="*/ 36674 h 43219"/>
                <a:gd name="connsiteX14" fmla="*/ 29494 w 49047"/>
                <a:gd name="connsiteY14" fmla="*/ 42965 h 43219"/>
                <a:gd name="connsiteX15" fmla="*/ 22307 w 49047"/>
                <a:gd name="connsiteY15" fmla="*/ 39125 h 43219"/>
                <a:gd name="connsiteX16" fmla="*/ 11631 w 49047"/>
                <a:gd name="connsiteY16" fmla="*/ 35331 h 43219"/>
                <a:gd name="connsiteX17" fmla="*/ 6937 w 49047"/>
                <a:gd name="connsiteY17" fmla="*/ 31109 h 43219"/>
                <a:gd name="connsiteX18" fmla="*/ 7940 w 49047"/>
                <a:gd name="connsiteY18" fmla="*/ 25410 h 43219"/>
                <a:gd name="connsiteX19" fmla="*/ 5822 w 49047"/>
                <a:gd name="connsiteY19" fmla="*/ 19563 h 43219"/>
                <a:gd name="connsiteX20" fmla="*/ 9690 w 49047"/>
                <a:gd name="connsiteY20" fmla="*/ 14366 h 43219"/>
                <a:gd name="connsiteX21" fmla="*/ 9727 w 49047"/>
                <a:gd name="connsiteY21" fmla="*/ 14229 h 43219"/>
                <a:gd name="connsiteX0" fmla="*/ 102124 w 2087032"/>
                <a:gd name="connsiteY0" fmla="*/ 285189 h 4548561"/>
                <a:gd name="connsiteX1" fmla="*/ 51062 w 2087032"/>
                <a:gd name="connsiteY1" fmla="*/ 336251 h 4548561"/>
                <a:gd name="connsiteX2" fmla="*/ 0 w 2087032"/>
                <a:gd name="connsiteY2" fmla="*/ 285189 h 4548561"/>
                <a:gd name="connsiteX3" fmla="*/ 51062 w 2087032"/>
                <a:gd name="connsiteY3" fmla="*/ 234127 h 4548561"/>
                <a:gd name="connsiteX4" fmla="*/ 102124 w 2087032"/>
                <a:gd name="connsiteY4" fmla="*/ 285189 h 4548561"/>
                <a:gd name="connsiteX0" fmla="*/ 259192 w 2087032"/>
                <a:gd name="connsiteY0" fmla="*/ 472623 h 4548561"/>
                <a:gd name="connsiteX1" fmla="*/ 157067 w 2087032"/>
                <a:gd name="connsiteY1" fmla="*/ 574748 h 4548561"/>
                <a:gd name="connsiteX2" fmla="*/ 54942 w 2087032"/>
                <a:gd name="connsiteY2" fmla="*/ 472623 h 4548561"/>
                <a:gd name="connsiteX3" fmla="*/ 157067 w 2087032"/>
                <a:gd name="connsiteY3" fmla="*/ 370498 h 4548561"/>
                <a:gd name="connsiteX4" fmla="*/ 259192 w 2087032"/>
                <a:gd name="connsiteY4" fmla="*/ 472623 h 4548561"/>
                <a:gd name="connsiteX0" fmla="*/ 466535 w 2087032"/>
                <a:gd name="connsiteY0" fmla="*/ 748950 h 4548561"/>
                <a:gd name="connsiteX1" fmla="*/ 313348 w 2087032"/>
                <a:gd name="connsiteY1" fmla="*/ 902137 h 4548561"/>
                <a:gd name="connsiteX2" fmla="*/ 160161 w 2087032"/>
                <a:gd name="connsiteY2" fmla="*/ 748950 h 4548561"/>
                <a:gd name="connsiteX3" fmla="*/ 313348 w 2087032"/>
                <a:gd name="connsiteY3" fmla="*/ 595763 h 4548561"/>
                <a:gd name="connsiteX4" fmla="*/ 466535 w 2087032"/>
                <a:gd name="connsiteY4" fmla="*/ 748950 h 4548561"/>
                <a:gd name="connsiteX0" fmla="*/ 10520 w 49047"/>
                <a:gd name="connsiteY0" fmla="*/ 26036 h 43219"/>
                <a:gd name="connsiteX1" fmla="*/ 7987 w 49047"/>
                <a:gd name="connsiteY1" fmla="*/ 25239 h 43219"/>
                <a:gd name="connsiteX2" fmla="*/ 14139 w 49047"/>
                <a:gd name="connsiteY2" fmla="*/ 35632 h 43219"/>
                <a:gd name="connsiteX3" fmla="*/ 11647 w 49047"/>
                <a:gd name="connsiteY3" fmla="*/ 35139 h 43219"/>
                <a:gd name="connsiteX4" fmla="*/ 22305 w 49047"/>
                <a:gd name="connsiteY4" fmla="*/ 38949 h 43219"/>
                <a:gd name="connsiteX5" fmla="*/ 21637 w 49047"/>
                <a:gd name="connsiteY5" fmla="*/ 37209 h 43219"/>
                <a:gd name="connsiteX6" fmla="*/ 34654 w 49047"/>
                <a:gd name="connsiteY6" fmla="*/ 34610 h 43219"/>
                <a:gd name="connsiteX7" fmla="*/ 34387 w 49047"/>
                <a:gd name="connsiteY7" fmla="*/ 36519 h 43219"/>
                <a:gd name="connsiteX8" fmla="*/ 39956 w 49047"/>
                <a:gd name="connsiteY8" fmla="*/ 22813 h 43219"/>
                <a:gd name="connsiteX9" fmla="*/ 43207 w 49047"/>
                <a:gd name="connsiteY9" fmla="*/ 29949 h 43219"/>
                <a:gd name="connsiteX10" fmla="*/ 47625 w 49047"/>
                <a:gd name="connsiteY10" fmla="*/ 15213 h 43219"/>
                <a:gd name="connsiteX11" fmla="*/ 46177 w 49047"/>
                <a:gd name="connsiteY11" fmla="*/ 17889 h 43219"/>
                <a:gd name="connsiteX12" fmla="*/ 44151 w 49047"/>
                <a:gd name="connsiteY12" fmla="*/ 5285 h 43219"/>
                <a:gd name="connsiteX13" fmla="*/ 44227 w 49047"/>
                <a:gd name="connsiteY13" fmla="*/ 6549 h 43219"/>
                <a:gd name="connsiteX14" fmla="*/ 34905 w 49047"/>
                <a:gd name="connsiteY14" fmla="*/ 3811 h 43219"/>
                <a:gd name="connsiteX15" fmla="*/ 35647 w 49047"/>
                <a:gd name="connsiteY15" fmla="*/ 2199 h 43219"/>
                <a:gd name="connsiteX16" fmla="*/ 27968 w 49047"/>
                <a:gd name="connsiteY16" fmla="*/ 4579 h 43219"/>
                <a:gd name="connsiteX17" fmla="*/ 28327 w 49047"/>
                <a:gd name="connsiteY17" fmla="*/ 3189 h 43219"/>
                <a:gd name="connsiteX18" fmla="*/ 19827 w 49047"/>
                <a:gd name="connsiteY18" fmla="*/ 5051 h 43219"/>
                <a:gd name="connsiteX19" fmla="*/ 21127 w 49047"/>
                <a:gd name="connsiteY19" fmla="*/ 6399 h 43219"/>
                <a:gd name="connsiteX20" fmla="*/ 9954 w 49047"/>
                <a:gd name="connsiteY20" fmla="*/ 15648 h 43219"/>
                <a:gd name="connsiteX21" fmla="*/ 9727 w 49047"/>
                <a:gd name="connsiteY21" fmla="*/ 14229 h 43219"/>
                <a:gd name="connsiteX0" fmla="*/ 9727 w 49047"/>
                <a:gd name="connsiteY0" fmla="*/ 14229 h 43219"/>
                <a:gd name="connsiteX1" fmla="*/ 11450 w 49047"/>
                <a:gd name="connsiteY1" fmla="*/ 6766 h 43219"/>
                <a:gd name="connsiteX2" fmla="*/ 19832 w 49047"/>
                <a:gd name="connsiteY2" fmla="*/ 5061 h 43219"/>
                <a:gd name="connsiteX3" fmla="*/ 28283 w 49047"/>
                <a:gd name="connsiteY3" fmla="*/ 3291 h 43219"/>
                <a:gd name="connsiteX4" fmla="*/ 31576 w 49047"/>
                <a:gd name="connsiteY4" fmla="*/ 59 h 43219"/>
                <a:gd name="connsiteX5" fmla="*/ 35660 w 49047"/>
                <a:gd name="connsiteY5" fmla="*/ 2340 h 43219"/>
                <a:gd name="connsiteX6" fmla="*/ 41290 w 49047"/>
                <a:gd name="connsiteY6" fmla="*/ 549 h 43219"/>
                <a:gd name="connsiteX7" fmla="*/ 44145 w 49047"/>
                <a:gd name="connsiteY7" fmla="*/ 5435 h 43219"/>
                <a:gd name="connsiteX8" fmla="*/ 47809 w 49047"/>
                <a:gd name="connsiteY8" fmla="*/ 10177 h 43219"/>
                <a:gd name="connsiteX9" fmla="*/ 47645 w 49047"/>
                <a:gd name="connsiteY9" fmla="*/ 15319 h 43219"/>
                <a:gd name="connsiteX10" fmla="*/ 48843 w 49047"/>
                <a:gd name="connsiteY10" fmla="*/ 23181 h 43219"/>
                <a:gd name="connsiteX11" fmla="*/ 43231 w 49047"/>
                <a:gd name="connsiteY11" fmla="*/ 30063 h 43219"/>
                <a:gd name="connsiteX12" fmla="*/ 41222 w 49047"/>
                <a:gd name="connsiteY12" fmla="*/ 35960 h 43219"/>
                <a:gd name="connsiteX13" fmla="*/ 34382 w 49047"/>
                <a:gd name="connsiteY13" fmla="*/ 36674 h 43219"/>
                <a:gd name="connsiteX14" fmla="*/ 29494 w 49047"/>
                <a:gd name="connsiteY14" fmla="*/ 42965 h 43219"/>
                <a:gd name="connsiteX15" fmla="*/ 22307 w 49047"/>
                <a:gd name="connsiteY15" fmla="*/ 39125 h 43219"/>
                <a:gd name="connsiteX16" fmla="*/ 11631 w 49047"/>
                <a:gd name="connsiteY16" fmla="*/ 35331 h 43219"/>
                <a:gd name="connsiteX17" fmla="*/ 6937 w 49047"/>
                <a:gd name="connsiteY17" fmla="*/ 31109 h 43219"/>
                <a:gd name="connsiteX18" fmla="*/ 7940 w 49047"/>
                <a:gd name="connsiteY18" fmla="*/ 25410 h 43219"/>
                <a:gd name="connsiteX19" fmla="*/ 5822 w 49047"/>
                <a:gd name="connsiteY19" fmla="*/ 19563 h 43219"/>
                <a:gd name="connsiteX20" fmla="*/ 9690 w 49047"/>
                <a:gd name="connsiteY20" fmla="*/ 14366 h 43219"/>
                <a:gd name="connsiteX21" fmla="*/ 9727 w 49047"/>
                <a:gd name="connsiteY21" fmla="*/ 14229 h 43219"/>
                <a:gd name="connsiteX0" fmla="*/ 102124 w 2087032"/>
                <a:gd name="connsiteY0" fmla="*/ 285189 h 4548561"/>
                <a:gd name="connsiteX1" fmla="*/ 51062 w 2087032"/>
                <a:gd name="connsiteY1" fmla="*/ 336251 h 4548561"/>
                <a:gd name="connsiteX2" fmla="*/ 0 w 2087032"/>
                <a:gd name="connsiteY2" fmla="*/ 285189 h 4548561"/>
                <a:gd name="connsiteX3" fmla="*/ 51062 w 2087032"/>
                <a:gd name="connsiteY3" fmla="*/ 234127 h 4548561"/>
                <a:gd name="connsiteX4" fmla="*/ 102124 w 2087032"/>
                <a:gd name="connsiteY4" fmla="*/ 285189 h 4548561"/>
                <a:gd name="connsiteX0" fmla="*/ 259192 w 2087032"/>
                <a:gd name="connsiteY0" fmla="*/ 472623 h 4548561"/>
                <a:gd name="connsiteX1" fmla="*/ 157067 w 2087032"/>
                <a:gd name="connsiteY1" fmla="*/ 574748 h 4548561"/>
                <a:gd name="connsiteX2" fmla="*/ 54942 w 2087032"/>
                <a:gd name="connsiteY2" fmla="*/ 472623 h 4548561"/>
                <a:gd name="connsiteX3" fmla="*/ 157067 w 2087032"/>
                <a:gd name="connsiteY3" fmla="*/ 370498 h 4548561"/>
                <a:gd name="connsiteX4" fmla="*/ 259192 w 2087032"/>
                <a:gd name="connsiteY4" fmla="*/ 472623 h 4548561"/>
                <a:gd name="connsiteX0" fmla="*/ 466535 w 2087032"/>
                <a:gd name="connsiteY0" fmla="*/ 748950 h 4548561"/>
                <a:gd name="connsiteX1" fmla="*/ 313348 w 2087032"/>
                <a:gd name="connsiteY1" fmla="*/ 902137 h 4548561"/>
                <a:gd name="connsiteX2" fmla="*/ 160161 w 2087032"/>
                <a:gd name="connsiteY2" fmla="*/ 748950 h 4548561"/>
                <a:gd name="connsiteX3" fmla="*/ 313348 w 2087032"/>
                <a:gd name="connsiteY3" fmla="*/ 595763 h 4548561"/>
                <a:gd name="connsiteX4" fmla="*/ 466535 w 2087032"/>
                <a:gd name="connsiteY4" fmla="*/ 748950 h 4548561"/>
                <a:gd name="connsiteX0" fmla="*/ 10520 w 49047"/>
                <a:gd name="connsiteY0" fmla="*/ 26036 h 43219"/>
                <a:gd name="connsiteX1" fmla="*/ 7987 w 49047"/>
                <a:gd name="connsiteY1" fmla="*/ 25239 h 43219"/>
                <a:gd name="connsiteX2" fmla="*/ 22305 w 49047"/>
                <a:gd name="connsiteY2" fmla="*/ 38949 h 43219"/>
                <a:gd name="connsiteX3" fmla="*/ 21637 w 49047"/>
                <a:gd name="connsiteY3" fmla="*/ 37209 h 43219"/>
                <a:gd name="connsiteX4" fmla="*/ 34654 w 49047"/>
                <a:gd name="connsiteY4" fmla="*/ 34610 h 43219"/>
                <a:gd name="connsiteX5" fmla="*/ 34387 w 49047"/>
                <a:gd name="connsiteY5" fmla="*/ 36519 h 43219"/>
                <a:gd name="connsiteX6" fmla="*/ 39956 w 49047"/>
                <a:gd name="connsiteY6" fmla="*/ 22813 h 43219"/>
                <a:gd name="connsiteX7" fmla="*/ 43207 w 49047"/>
                <a:gd name="connsiteY7" fmla="*/ 29949 h 43219"/>
                <a:gd name="connsiteX8" fmla="*/ 47625 w 49047"/>
                <a:gd name="connsiteY8" fmla="*/ 15213 h 43219"/>
                <a:gd name="connsiteX9" fmla="*/ 46177 w 49047"/>
                <a:gd name="connsiteY9" fmla="*/ 17889 h 43219"/>
                <a:gd name="connsiteX10" fmla="*/ 44151 w 49047"/>
                <a:gd name="connsiteY10" fmla="*/ 5285 h 43219"/>
                <a:gd name="connsiteX11" fmla="*/ 44227 w 49047"/>
                <a:gd name="connsiteY11" fmla="*/ 6549 h 43219"/>
                <a:gd name="connsiteX12" fmla="*/ 34905 w 49047"/>
                <a:gd name="connsiteY12" fmla="*/ 3811 h 43219"/>
                <a:gd name="connsiteX13" fmla="*/ 35647 w 49047"/>
                <a:gd name="connsiteY13" fmla="*/ 2199 h 43219"/>
                <a:gd name="connsiteX14" fmla="*/ 27968 w 49047"/>
                <a:gd name="connsiteY14" fmla="*/ 4579 h 43219"/>
                <a:gd name="connsiteX15" fmla="*/ 28327 w 49047"/>
                <a:gd name="connsiteY15" fmla="*/ 3189 h 43219"/>
                <a:gd name="connsiteX16" fmla="*/ 19827 w 49047"/>
                <a:gd name="connsiteY16" fmla="*/ 5051 h 43219"/>
                <a:gd name="connsiteX17" fmla="*/ 21127 w 49047"/>
                <a:gd name="connsiteY17" fmla="*/ 6399 h 43219"/>
                <a:gd name="connsiteX18" fmla="*/ 9954 w 49047"/>
                <a:gd name="connsiteY18" fmla="*/ 15648 h 43219"/>
                <a:gd name="connsiteX19" fmla="*/ 9727 w 49047"/>
                <a:gd name="connsiteY19" fmla="*/ 14229 h 43219"/>
                <a:gd name="connsiteX0" fmla="*/ 9727 w 49047"/>
                <a:gd name="connsiteY0" fmla="*/ 14229 h 43219"/>
                <a:gd name="connsiteX1" fmla="*/ 11450 w 49047"/>
                <a:gd name="connsiteY1" fmla="*/ 6766 h 43219"/>
                <a:gd name="connsiteX2" fmla="*/ 19832 w 49047"/>
                <a:gd name="connsiteY2" fmla="*/ 5061 h 43219"/>
                <a:gd name="connsiteX3" fmla="*/ 28283 w 49047"/>
                <a:gd name="connsiteY3" fmla="*/ 3291 h 43219"/>
                <a:gd name="connsiteX4" fmla="*/ 31576 w 49047"/>
                <a:gd name="connsiteY4" fmla="*/ 59 h 43219"/>
                <a:gd name="connsiteX5" fmla="*/ 35660 w 49047"/>
                <a:gd name="connsiteY5" fmla="*/ 2340 h 43219"/>
                <a:gd name="connsiteX6" fmla="*/ 41290 w 49047"/>
                <a:gd name="connsiteY6" fmla="*/ 549 h 43219"/>
                <a:gd name="connsiteX7" fmla="*/ 44145 w 49047"/>
                <a:gd name="connsiteY7" fmla="*/ 5435 h 43219"/>
                <a:gd name="connsiteX8" fmla="*/ 47809 w 49047"/>
                <a:gd name="connsiteY8" fmla="*/ 10177 h 43219"/>
                <a:gd name="connsiteX9" fmla="*/ 47645 w 49047"/>
                <a:gd name="connsiteY9" fmla="*/ 15319 h 43219"/>
                <a:gd name="connsiteX10" fmla="*/ 48843 w 49047"/>
                <a:gd name="connsiteY10" fmla="*/ 23181 h 43219"/>
                <a:gd name="connsiteX11" fmla="*/ 43231 w 49047"/>
                <a:gd name="connsiteY11" fmla="*/ 30063 h 43219"/>
                <a:gd name="connsiteX12" fmla="*/ 41222 w 49047"/>
                <a:gd name="connsiteY12" fmla="*/ 35960 h 43219"/>
                <a:gd name="connsiteX13" fmla="*/ 34382 w 49047"/>
                <a:gd name="connsiteY13" fmla="*/ 36674 h 43219"/>
                <a:gd name="connsiteX14" fmla="*/ 29494 w 49047"/>
                <a:gd name="connsiteY14" fmla="*/ 42965 h 43219"/>
                <a:gd name="connsiteX15" fmla="*/ 22307 w 49047"/>
                <a:gd name="connsiteY15" fmla="*/ 39125 h 43219"/>
                <a:gd name="connsiteX16" fmla="*/ 11631 w 49047"/>
                <a:gd name="connsiteY16" fmla="*/ 35331 h 43219"/>
                <a:gd name="connsiteX17" fmla="*/ 6937 w 49047"/>
                <a:gd name="connsiteY17" fmla="*/ 31109 h 43219"/>
                <a:gd name="connsiteX18" fmla="*/ 7940 w 49047"/>
                <a:gd name="connsiteY18" fmla="*/ 25410 h 43219"/>
                <a:gd name="connsiteX19" fmla="*/ 5822 w 49047"/>
                <a:gd name="connsiteY19" fmla="*/ 19563 h 43219"/>
                <a:gd name="connsiteX20" fmla="*/ 9690 w 49047"/>
                <a:gd name="connsiteY20" fmla="*/ 14366 h 43219"/>
                <a:gd name="connsiteX21" fmla="*/ 9727 w 49047"/>
                <a:gd name="connsiteY21" fmla="*/ 14229 h 43219"/>
                <a:gd name="connsiteX0" fmla="*/ 102124 w 2087032"/>
                <a:gd name="connsiteY0" fmla="*/ 285189 h 4548561"/>
                <a:gd name="connsiteX1" fmla="*/ 51062 w 2087032"/>
                <a:gd name="connsiteY1" fmla="*/ 336251 h 4548561"/>
                <a:gd name="connsiteX2" fmla="*/ 0 w 2087032"/>
                <a:gd name="connsiteY2" fmla="*/ 285189 h 4548561"/>
                <a:gd name="connsiteX3" fmla="*/ 51062 w 2087032"/>
                <a:gd name="connsiteY3" fmla="*/ 234127 h 4548561"/>
                <a:gd name="connsiteX4" fmla="*/ 102124 w 2087032"/>
                <a:gd name="connsiteY4" fmla="*/ 285189 h 4548561"/>
                <a:gd name="connsiteX0" fmla="*/ 259192 w 2087032"/>
                <a:gd name="connsiteY0" fmla="*/ 472623 h 4548561"/>
                <a:gd name="connsiteX1" fmla="*/ 157067 w 2087032"/>
                <a:gd name="connsiteY1" fmla="*/ 574748 h 4548561"/>
                <a:gd name="connsiteX2" fmla="*/ 54942 w 2087032"/>
                <a:gd name="connsiteY2" fmla="*/ 472623 h 4548561"/>
                <a:gd name="connsiteX3" fmla="*/ 157067 w 2087032"/>
                <a:gd name="connsiteY3" fmla="*/ 370498 h 4548561"/>
                <a:gd name="connsiteX4" fmla="*/ 259192 w 2087032"/>
                <a:gd name="connsiteY4" fmla="*/ 472623 h 4548561"/>
                <a:gd name="connsiteX0" fmla="*/ 466535 w 2087032"/>
                <a:gd name="connsiteY0" fmla="*/ 748950 h 4548561"/>
                <a:gd name="connsiteX1" fmla="*/ 313348 w 2087032"/>
                <a:gd name="connsiteY1" fmla="*/ 902137 h 4548561"/>
                <a:gd name="connsiteX2" fmla="*/ 160161 w 2087032"/>
                <a:gd name="connsiteY2" fmla="*/ 748950 h 4548561"/>
                <a:gd name="connsiteX3" fmla="*/ 313348 w 2087032"/>
                <a:gd name="connsiteY3" fmla="*/ 595763 h 4548561"/>
                <a:gd name="connsiteX4" fmla="*/ 466535 w 2087032"/>
                <a:gd name="connsiteY4" fmla="*/ 748950 h 4548561"/>
                <a:gd name="connsiteX0" fmla="*/ 10520 w 49047"/>
                <a:gd name="connsiteY0" fmla="*/ 26036 h 43219"/>
                <a:gd name="connsiteX1" fmla="*/ 7987 w 49047"/>
                <a:gd name="connsiteY1" fmla="*/ 25239 h 43219"/>
                <a:gd name="connsiteX2" fmla="*/ 22305 w 49047"/>
                <a:gd name="connsiteY2" fmla="*/ 38949 h 43219"/>
                <a:gd name="connsiteX3" fmla="*/ 21637 w 49047"/>
                <a:gd name="connsiteY3" fmla="*/ 37209 h 43219"/>
                <a:gd name="connsiteX4" fmla="*/ 34654 w 49047"/>
                <a:gd name="connsiteY4" fmla="*/ 34610 h 43219"/>
                <a:gd name="connsiteX5" fmla="*/ 34387 w 49047"/>
                <a:gd name="connsiteY5" fmla="*/ 36519 h 43219"/>
                <a:gd name="connsiteX6" fmla="*/ 47625 w 49047"/>
                <a:gd name="connsiteY6" fmla="*/ 15213 h 43219"/>
                <a:gd name="connsiteX7" fmla="*/ 46177 w 49047"/>
                <a:gd name="connsiteY7" fmla="*/ 17889 h 43219"/>
                <a:gd name="connsiteX8" fmla="*/ 44151 w 49047"/>
                <a:gd name="connsiteY8" fmla="*/ 5285 h 43219"/>
                <a:gd name="connsiteX9" fmla="*/ 44227 w 49047"/>
                <a:gd name="connsiteY9" fmla="*/ 6549 h 43219"/>
                <a:gd name="connsiteX10" fmla="*/ 34905 w 49047"/>
                <a:gd name="connsiteY10" fmla="*/ 3811 h 43219"/>
                <a:gd name="connsiteX11" fmla="*/ 35647 w 49047"/>
                <a:gd name="connsiteY11" fmla="*/ 2199 h 43219"/>
                <a:gd name="connsiteX12" fmla="*/ 27968 w 49047"/>
                <a:gd name="connsiteY12" fmla="*/ 4579 h 43219"/>
                <a:gd name="connsiteX13" fmla="*/ 28327 w 49047"/>
                <a:gd name="connsiteY13" fmla="*/ 3189 h 43219"/>
                <a:gd name="connsiteX14" fmla="*/ 19827 w 49047"/>
                <a:gd name="connsiteY14" fmla="*/ 5051 h 43219"/>
                <a:gd name="connsiteX15" fmla="*/ 21127 w 49047"/>
                <a:gd name="connsiteY15" fmla="*/ 6399 h 43219"/>
                <a:gd name="connsiteX16" fmla="*/ 9954 w 49047"/>
                <a:gd name="connsiteY16" fmla="*/ 15648 h 43219"/>
                <a:gd name="connsiteX17" fmla="*/ 9727 w 49047"/>
                <a:gd name="connsiteY17" fmla="*/ 14229 h 43219"/>
                <a:gd name="connsiteX0" fmla="*/ 9727 w 49047"/>
                <a:gd name="connsiteY0" fmla="*/ 14229 h 43219"/>
                <a:gd name="connsiteX1" fmla="*/ 11450 w 49047"/>
                <a:gd name="connsiteY1" fmla="*/ 6766 h 43219"/>
                <a:gd name="connsiteX2" fmla="*/ 19832 w 49047"/>
                <a:gd name="connsiteY2" fmla="*/ 5061 h 43219"/>
                <a:gd name="connsiteX3" fmla="*/ 28283 w 49047"/>
                <a:gd name="connsiteY3" fmla="*/ 3291 h 43219"/>
                <a:gd name="connsiteX4" fmla="*/ 31576 w 49047"/>
                <a:gd name="connsiteY4" fmla="*/ 59 h 43219"/>
                <a:gd name="connsiteX5" fmla="*/ 35660 w 49047"/>
                <a:gd name="connsiteY5" fmla="*/ 2340 h 43219"/>
                <a:gd name="connsiteX6" fmla="*/ 41290 w 49047"/>
                <a:gd name="connsiteY6" fmla="*/ 549 h 43219"/>
                <a:gd name="connsiteX7" fmla="*/ 44145 w 49047"/>
                <a:gd name="connsiteY7" fmla="*/ 5435 h 43219"/>
                <a:gd name="connsiteX8" fmla="*/ 47809 w 49047"/>
                <a:gd name="connsiteY8" fmla="*/ 10177 h 43219"/>
                <a:gd name="connsiteX9" fmla="*/ 47645 w 49047"/>
                <a:gd name="connsiteY9" fmla="*/ 15319 h 43219"/>
                <a:gd name="connsiteX10" fmla="*/ 48843 w 49047"/>
                <a:gd name="connsiteY10" fmla="*/ 23181 h 43219"/>
                <a:gd name="connsiteX11" fmla="*/ 43231 w 49047"/>
                <a:gd name="connsiteY11" fmla="*/ 30063 h 43219"/>
                <a:gd name="connsiteX12" fmla="*/ 41222 w 49047"/>
                <a:gd name="connsiteY12" fmla="*/ 35960 h 43219"/>
                <a:gd name="connsiteX13" fmla="*/ 34382 w 49047"/>
                <a:gd name="connsiteY13" fmla="*/ 36674 h 43219"/>
                <a:gd name="connsiteX14" fmla="*/ 29494 w 49047"/>
                <a:gd name="connsiteY14" fmla="*/ 42965 h 43219"/>
                <a:gd name="connsiteX15" fmla="*/ 22307 w 49047"/>
                <a:gd name="connsiteY15" fmla="*/ 39125 h 43219"/>
                <a:gd name="connsiteX16" fmla="*/ 11631 w 49047"/>
                <a:gd name="connsiteY16" fmla="*/ 35331 h 43219"/>
                <a:gd name="connsiteX17" fmla="*/ 6937 w 49047"/>
                <a:gd name="connsiteY17" fmla="*/ 31109 h 43219"/>
                <a:gd name="connsiteX18" fmla="*/ 7940 w 49047"/>
                <a:gd name="connsiteY18" fmla="*/ 25410 h 43219"/>
                <a:gd name="connsiteX19" fmla="*/ 5822 w 49047"/>
                <a:gd name="connsiteY19" fmla="*/ 19563 h 43219"/>
                <a:gd name="connsiteX20" fmla="*/ 9690 w 49047"/>
                <a:gd name="connsiteY20" fmla="*/ 14366 h 43219"/>
                <a:gd name="connsiteX21" fmla="*/ 9727 w 49047"/>
                <a:gd name="connsiteY21" fmla="*/ 14229 h 43219"/>
                <a:gd name="connsiteX0" fmla="*/ 102124 w 2087032"/>
                <a:gd name="connsiteY0" fmla="*/ 285189 h 4548561"/>
                <a:gd name="connsiteX1" fmla="*/ 51062 w 2087032"/>
                <a:gd name="connsiteY1" fmla="*/ 336251 h 4548561"/>
                <a:gd name="connsiteX2" fmla="*/ 0 w 2087032"/>
                <a:gd name="connsiteY2" fmla="*/ 285189 h 4548561"/>
                <a:gd name="connsiteX3" fmla="*/ 51062 w 2087032"/>
                <a:gd name="connsiteY3" fmla="*/ 234127 h 4548561"/>
                <a:gd name="connsiteX4" fmla="*/ 102124 w 2087032"/>
                <a:gd name="connsiteY4" fmla="*/ 285189 h 4548561"/>
                <a:gd name="connsiteX0" fmla="*/ 259192 w 2087032"/>
                <a:gd name="connsiteY0" fmla="*/ 472623 h 4548561"/>
                <a:gd name="connsiteX1" fmla="*/ 157067 w 2087032"/>
                <a:gd name="connsiteY1" fmla="*/ 574748 h 4548561"/>
                <a:gd name="connsiteX2" fmla="*/ 54942 w 2087032"/>
                <a:gd name="connsiteY2" fmla="*/ 472623 h 4548561"/>
                <a:gd name="connsiteX3" fmla="*/ 157067 w 2087032"/>
                <a:gd name="connsiteY3" fmla="*/ 370498 h 4548561"/>
                <a:gd name="connsiteX4" fmla="*/ 259192 w 2087032"/>
                <a:gd name="connsiteY4" fmla="*/ 472623 h 4548561"/>
                <a:gd name="connsiteX0" fmla="*/ 466535 w 2087032"/>
                <a:gd name="connsiteY0" fmla="*/ 748950 h 4548561"/>
                <a:gd name="connsiteX1" fmla="*/ 313348 w 2087032"/>
                <a:gd name="connsiteY1" fmla="*/ 902137 h 4548561"/>
                <a:gd name="connsiteX2" fmla="*/ 160161 w 2087032"/>
                <a:gd name="connsiteY2" fmla="*/ 748950 h 4548561"/>
                <a:gd name="connsiteX3" fmla="*/ 313348 w 2087032"/>
                <a:gd name="connsiteY3" fmla="*/ 595763 h 4548561"/>
                <a:gd name="connsiteX4" fmla="*/ 466535 w 2087032"/>
                <a:gd name="connsiteY4" fmla="*/ 748950 h 4548561"/>
                <a:gd name="connsiteX0" fmla="*/ 10520 w 49047"/>
                <a:gd name="connsiteY0" fmla="*/ 26036 h 43219"/>
                <a:gd name="connsiteX1" fmla="*/ 7987 w 49047"/>
                <a:gd name="connsiteY1" fmla="*/ 25239 h 43219"/>
                <a:gd name="connsiteX2" fmla="*/ 22305 w 49047"/>
                <a:gd name="connsiteY2" fmla="*/ 38949 h 43219"/>
                <a:gd name="connsiteX3" fmla="*/ 21637 w 49047"/>
                <a:gd name="connsiteY3" fmla="*/ 37209 h 43219"/>
                <a:gd name="connsiteX4" fmla="*/ 47625 w 49047"/>
                <a:gd name="connsiteY4" fmla="*/ 15213 h 43219"/>
                <a:gd name="connsiteX5" fmla="*/ 46177 w 49047"/>
                <a:gd name="connsiteY5" fmla="*/ 17889 h 43219"/>
                <a:gd name="connsiteX6" fmla="*/ 44151 w 49047"/>
                <a:gd name="connsiteY6" fmla="*/ 5285 h 43219"/>
                <a:gd name="connsiteX7" fmla="*/ 44227 w 49047"/>
                <a:gd name="connsiteY7" fmla="*/ 6549 h 43219"/>
                <a:gd name="connsiteX8" fmla="*/ 34905 w 49047"/>
                <a:gd name="connsiteY8" fmla="*/ 3811 h 43219"/>
                <a:gd name="connsiteX9" fmla="*/ 35647 w 49047"/>
                <a:gd name="connsiteY9" fmla="*/ 2199 h 43219"/>
                <a:gd name="connsiteX10" fmla="*/ 27968 w 49047"/>
                <a:gd name="connsiteY10" fmla="*/ 4579 h 43219"/>
                <a:gd name="connsiteX11" fmla="*/ 28327 w 49047"/>
                <a:gd name="connsiteY11" fmla="*/ 3189 h 43219"/>
                <a:gd name="connsiteX12" fmla="*/ 19827 w 49047"/>
                <a:gd name="connsiteY12" fmla="*/ 5051 h 43219"/>
                <a:gd name="connsiteX13" fmla="*/ 21127 w 49047"/>
                <a:gd name="connsiteY13" fmla="*/ 6399 h 43219"/>
                <a:gd name="connsiteX14" fmla="*/ 9954 w 49047"/>
                <a:gd name="connsiteY14" fmla="*/ 15648 h 43219"/>
                <a:gd name="connsiteX15" fmla="*/ 9727 w 49047"/>
                <a:gd name="connsiteY15" fmla="*/ 14229 h 43219"/>
                <a:gd name="connsiteX0" fmla="*/ 9727 w 49047"/>
                <a:gd name="connsiteY0" fmla="*/ 14229 h 43219"/>
                <a:gd name="connsiteX1" fmla="*/ 11450 w 49047"/>
                <a:gd name="connsiteY1" fmla="*/ 6766 h 43219"/>
                <a:gd name="connsiteX2" fmla="*/ 19832 w 49047"/>
                <a:gd name="connsiteY2" fmla="*/ 5061 h 43219"/>
                <a:gd name="connsiteX3" fmla="*/ 28283 w 49047"/>
                <a:gd name="connsiteY3" fmla="*/ 3291 h 43219"/>
                <a:gd name="connsiteX4" fmla="*/ 31576 w 49047"/>
                <a:gd name="connsiteY4" fmla="*/ 59 h 43219"/>
                <a:gd name="connsiteX5" fmla="*/ 35660 w 49047"/>
                <a:gd name="connsiteY5" fmla="*/ 2340 h 43219"/>
                <a:gd name="connsiteX6" fmla="*/ 41290 w 49047"/>
                <a:gd name="connsiteY6" fmla="*/ 549 h 43219"/>
                <a:gd name="connsiteX7" fmla="*/ 44145 w 49047"/>
                <a:gd name="connsiteY7" fmla="*/ 5435 h 43219"/>
                <a:gd name="connsiteX8" fmla="*/ 47809 w 49047"/>
                <a:gd name="connsiteY8" fmla="*/ 10177 h 43219"/>
                <a:gd name="connsiteX9" fmla="*/ 47645 w 49047"/>
                <a:gd name="connsiteY9" fmla="*/ 15319 h 43219"/>
                <a:gd name="connsiteX10" fmla="*/ 48843 w 49047"/>
                <a:gd name="connsiteY10" fmla="*/ 23181 h 43219"/>
                <a:gd name="connsiteX11" fmla="*/ 43231 w 49047"/>
                <a:gd name="connsiteY11" fmla="*/ 30063 h 43219"/>
                <a:gd name="connsiteX12" fmla="*/ 41222 w 49047"/>
                <a:gd name="connsiteY12" fmla="*/ 35960 h 43219"/>
                <a:gd name="connsiteX13" fmla="*/ 34382 w 49047"/>
                <a:gd name="connsiteY13" fmla="*/ 36674 h 43219"/>
                <a:gd name="connsiteX14" fmla="*/ 29494 w 49047"/>
                <a:gd name="connsiteY14" fmla="*/ 42965 h 43219"/>
                <a:gd name="connsiteX15" fmla="*/ 22307 w 49047"/>
                <a:gd name="connsiteY15" fmla="*/ 39125 h 43219"/>
                <a:gd name="connsiteX16" fmla="*/ 11631 w 49047"/>
                <a:gd name="connsiteY16" fmla="*/ 35331 h 43219"/>
                <a:gd name="connsiteX17" fmla="*/ 6937 w 49047"/>
                <a:gd name="connsiteY17" fmla="*/ 31109 h 43219"/>
                <a:gd name="connsiteX18" fmla="*/ 7940 w 49047"/>
                <a:gd name="connsiteY18" fmla="*/ 25410 h 43219"/>
                <a:gd name="connsiteX19" fmla="*/ 5822 w 49047"/>
                <a:gd name="connsiteY19" fmla="*/ 19563 h 43219"/>
                <a:gd name="connsiteX20" fmla="*/ 9690 w 49047"/>
                <a:gd name="connsiteY20" fmla="*/ 14366 h 43219"/>
                <a:gd name="connsiteX21" fmla="*/ 9727 w 49047"/>
                <a:gd name="connsiteY21" fmla="*/ 14229 h 43219"/>
                <a:gd name="connsiteX0" fmla="*/ 102124 w 2087032"/>
                <a:gd name="connsiteY0" fmla="*/ 285189 h 4548561"/>
                <a:gd name="connsiteX1" fmla="*/ 51062 w 2087032"/>
                <a:gd name="connsiteY1" fmla="*/ 336251 h 4548561"/>
                <a:gd name="connsiteX2" fmla="*/ 0 w 2087032"/>
                <a:gd name="connsiteY2" fmla="*/ 285189 h 4548561"/>
                <a:gd name="connsiteX3" fmla="*/ 51062 w 2087032"/>
                <a:gd name="connsiteY3" fmla="*/ 234127 h 4548561"/>
                <a:gd name="connsiteX4" fmla="*/ 102124 w 2087032"/>
                <a:gd name="connsiteY4" fmla="*/ 285189 h 4548561"/>
                <a:gd name="connsiteX0" fmla="*/ 259192 w 2087032"/>
                <a:gd name="connsiteY0" fmla="*/ 472623 h 4548561"/>
                <a:gd name="connsiteX1" fmla="*/ 157067 w 2087032"/>
                <a:gd name="connsiteY1" fmla="*/ 574748 h 4548561"/>
                <a:gd name="connsiteX2" fmla="*/ 54942 w 2087032"/>
                <a:gd name="connsiteY2" fmla="*/ 472623 h 4548561"/>
                <a:gd name="connsiteX3" fmla="*/ 157067 w 2087032"/>
                <a:gd name="connsiteY3" fmla="*/ 370498 h 4548561"/>
                <a:gd name="connsiteX4" fmla="*/ 259192 w 2087032"/>
                <a:gd name="connsiteY4" fmla="*/ 472623 h 4548561"/>
                <a:gd name="connsiteX0" fmla="*/ 466535 w 2087032"/>
                <a:gd name="connsiteY0" fmla="*/ 748950 h 4548561"/>
                <a:gd name="connsiteX1" fmla="*/ 313348 w 2087032"/>
                <a:gd name="connsiteY1" fmla="*/ 902137 h 4548561"/>
                <a:gd name="connsiteX2" fmla="*/ 160161 w 2087032"/>
                <a:gd name="connsiteY2" fmla="*/ 748950 h 4548561"/>
                <a:gd name="connsiteX3" fmla="*/ 313348 w 2087032"/>
                <a:gd name="connsiteY3" fmla="*/ 595763 h 4548561"/>
                <a:gd name="connsiteX4" fmla="*/ 466535 w 2087032"/>
                <a:gd name="connsiteY4" fmla="*/ 748950 h 4548561"/>
                <a:gd name="connsiteX0" fmla="*/ 10520 w 49047"/>
                <a:gd name="connsiteY0" fmla="*/ 26036 h 43219"/>
                <a:gd name="connsiteX1" fmla="*/ 7987 w 49047"/>
                <a:gd name="connsiteY1" fmla="*/ 25239 h 43219"/>
                <a:gd name="connsiteX2" fmla="*/ 22305 w 49047"/>
                <a:gd name="connsiteY2" fmla="*/ 38949 h 43219"/>
                <a:gd name="connsiteX3" fmla="*/ 21637 w 49047"/>
                <a:gd name="connsiteY3" fmla="*/ 37209 h 43219"/>
                <a:gd name="connsiteX4" fmla="*/ 47625 w 49047"/>
                <a:gd name="connsiteY4" fmla="*/ 15213 h 43219"/>
                <a:gd name="connsiteX5" fmla="*/ 46177 w 49047"/>
                <a:gd name="connsiteY5" fmla="*/ 17889 h 43219"/>
                <a:gd name="connsiteX6" fmla="*/ 44151 w 49047"/>
                <a:gd name="connsiteY6" fmla="*/ 5285 h 43219"/>
                <a:gd name="connsiteX7" fmla="*/ 44227 w 49047"/>
                <a:gd name="connsiteY7" fmla="*/ 6549 h 43219"/>
                <a:gd name="connsiteX8" fmla="*/ 34905 w 49047"/>
                <a:gd name="connsiteY8" fmla="*/ 3811 h 43219"/>
                <a:gd name="connsiteX9" fmla="*/ 35647 w 49047"/>
                <a:gd name="connsiteY9" fmla="*/ 2199 h 43219"/>
                <a:gd name="connsiteX10" fmla="*/ 19827 w 49047"/>
                <a:gd name="connsiteY10" fmla="*/ 5051 h 43219"/>
                <a:gd name="connsiteX11" fmla="*/ 21127 w 49047"/>
                <a:gd name="connsiteY11" fmla="*/ 6399 h 43219"/>
                <a:gd name="connsiteX12" fmla="*/ 9954 w 49047"/>
                <a:gd name="connsiteY12" fmla="*/ 15648 h 43219"/>
                <a:gd name="connsiteX13" fmla="*/ 9727 w 49047"/>
                <a:gd name="connsiteY13" fmla="*/ 14229 h 43219"/>
                <a:gd name="connsiteX0" fmla="*/ 9727 w 49047"/>
                <a:gd name="connsiteY0" fmla="*/ 14229 h 43219"/>
                <a:gd name="connsiteX1" fmla="*/ 11450 w 49047"/>
                <a:gd name="connsiteY1" fmla="*/ 6766 h 43219"/>
                <a:gd name="connsiteX2" fmla="*/ 19832 w 49047"/>
                <a:gd name="connsiteY2" fmla="*/ 5061 h 43219"/>
                <a:gd name="connsiteX3" fmla="*/ 28283 w 49047"/>
                <a:gd name="connsiteY3" fmla="*/ 3291 h 43219"/>
                <a:gd name="connsiteX4" fmla="*/ 31576 w 49047"/>
                <a:gd name="connsiteY4" fmla="*/ 59 h 43219"/>
                <a:gd name="connsiteX5" fmla="*/ 35660 w 49047"/>
                <a:gd name="connsiteY5" fmla="*/ 2340 h 43219"/>
                <a:gd name="connsiteX6" fmla="*/ 41290 w 49047"/>
                <a:gd name="connsiteY6" fmla="*/ 549 h 43219"/>
                <a:gd name="connsiteX7" fmla="*/ 44145 w 49047"/>
                <a:gd name="connsiteY7" fmla="*/ 5435 h 43219"/>
                <a:gd name="connsiteX8" fmla="*/ 47809 w 49047"/>
                <a:gd name="connsiteY8" fmla="*/ 10177 h 43219"/>
                <a:gd name="connsiteX9" fmla="*/ 47645 w 49047"/>
                <a:gd name="connsiteY9" fmla="*/ 15319 h 43219"/>
                <a:gd name="connsiteX10" fmla="*/ 48843 w 49047"/>
                <a:gd name="connsiteY10" fmla="*/ 23181 h 43219"/>
                <a:gd name="connsiteX11" fmla="*/ 43231 w 49047"/>
                <a:gd name="connsiteY11" fmla="*/ 30063 h 43219"/>
                <a:gd name="connsiteX12" fmla="*/ 41222 w 49047"/>
                <a:gd name="connsiteY12" fmla="*/ 35960 h 43219"/>
                <a:gd name="connsiteX13" fmla="*/ 34382 w 49047"/>
                <a:gd name="connsiteY13" fmla="*/ 36674 h 43219"/>
                <a:gd name="connsiteX14" fmla="*/ 29494 w 49047"/>
                <a:gd name="connsiteY14" fmla="*/ 42965 h 43219"/>
                <a:gd name="connsiteX15" fmla="*/ 22307 w 49047"/>
                <a:gd name="connsiteY15" fmla="*/ 39125 h 43219"/>
                <a:gd name="connsiteX16" fmla="*/ 11631 w 49047"/>
                <a:gd name="connsiteY16" fmla="*/ 35331 h 43219"/>
                <a:gd name="connsiteX17" fmla="*/ 6937 w 49047"/>
                <a:gd name="connsiteY17" fmla="*/ 31109 h 43219"/>
                <a:gd name="connsiteX18" fmla="*/ 7940 w 49047"/>
                <a:gd name="connsiteY18" fmla="*/ 25410 h 43219"/>
                <a:gd name="connsiteX19" fmla="*/ 5822 w 49047"/>
                <a:gd name="connsiteY19" fmla="*/ 19563 h 43219"/>
                <a:gd name="connsiteX20" fmla="*/ 9690 w 49047"/>
                <a:gd name="connsiteY20" fmla="*/ 14366 h 43219"/>
                <a:gd name="connsiteX21" fmla="*/ 9727 w 49047"/>
                <a:gd name="connsiteY21" fmla="*/ 14229 h 43219"/>
                <a:gd name="connsiteX0" fmla="*/ 102124 w 2087032"/>
                <a:gd name="connsiteY0" fmla="*/ 285189 h 4548561"/>
                <a:gd name="connsiteX1" fmla="*/ 51062 w 2087032"/>
                <a:gd name="connsiteY1" fmla="*/ 336251 h 4548561"/>
                <a:gd name="connsiteX2" fmla="*/ 0 w 2087032"/>
                <a:gd name="connsiteY2" fmla="*/ 285189 h 4548561"/>
                <a:gd name="connsiteX3" fmla="*/ 51062 w 2087032"/>
                <a:gd name="connsiteY3" fmla="*/ 234127 h 4548561"/>
                <a:gd name="connsiteX4" fmla="*/ 102124 w 2087032"/>
                <a:gd name="connsiteY4" fmla="*/ 285189 h 4548561"/>
                <a:gd name="connsiteX0" fmla="*/ 259192 w 2087032"/>
                <a:gd name="connsiteY0" fmla="*/ 472623 h 4548561"/>
                <a:gd name="connsiteX1" fmla="*/ 157067 w 2087032"/>
                <a:gd name="connsiteY1" fmla="*/ 574748 h 4548561"/>
                <a:gd name="connsiteX2" fmla="*/ 54942 w 2087032"/>
                <a:gd name="connsiteY2" fmla="*/ 472623 h 4548561"/>
                <a:gd name="connsiteX3" fmla="*/ 157067 w 2087032"/>
                <a:gd name="connsiteY3" fmla="*/ 370498 h 4548561"/>
                <a:gd name="connsiteX4" fmla="*/ 259192 w 2087032"/>
                <a:gd name="connsiteY4" fmla="*/ 472623 h 4548561"/>
                <a:gd name="connsiteX0" fmla="*/ 466535 w 2087032"/>
                <a:gd name="connsiteY0" fmla="*/ 748950 h 4548561"/>
                <a:gd name="connsiteX1" fmla="*/ 313348 w 2087032"/>
                <a:gd name="connsiteY1" fmla="*/ 902137 h 4548561"/>
                <a:gd name="connsiteX2" fmla="*/ 160161 w 2087032"/>
                <a:gd name="connsiteY2" fmla="*/ 748950 h 4548561"/>
                <a:gd name="connsiteX3" fmla="*/ 313348 w 2087032"/>
                <a:gd name="connsiteY3" fmla="*/ 595763 h 4548561"/>
                <a:gd name="connsiteX4" fmla="*/ 466535 w 2087032"/>
                <a:gd name="connsiteY4" fmla="*/ 748950 h 4548561"/>
                <a:gd name="connsiteX0" fmla="*/ 10520 w 49047"/>
                <a:gd name="connsiteY0" fmla="*/ 26036 h 43219"/>
                <a:gd name="connsiteX1" fmla="*/ 7987 w 49047"/>
                <a:gd name="connsiteY1" fmla="*/ 25239 h 43219"/>
                <a:gd name="connsiteX2" fmla="*/ 22305 w 49047"/>
                <a:gd name="connsiteY2" fmla="*/ 38949 h 43219"/>
                <a:gd name="connsiteX3" fmla="*/ 21637 w 49047"/>
                <a:gd name="connsiteY3" fmla="*/ 37209 h 43219"/>
                <a:gd name="connsiteX4" fmla="*/ 47625 w 49047"/>
                <a:gd name="connsiteY4" fmla="*/ 15213 h 43219"/>
                <a:gd name="connsiteX5" fmla="*/ 46177 w 49047"/>
                <a:gd name="connsiteY5" fmla="*/ 17889 h 43219"/>
                <a:gd name="connsiteX6" fmla="*/ 44151 w 49047"/>
                <a:gd name="connsiteY6" fmla="*/ 5285 h 43219"/>
                <a:gd name="connsiteX7" fmla="*/ 44227 w 49047"/>
                <a:gd name="connsiteY7" fmla="*/ 6549 h 43219"/>
                <a:gd name="connsiteX8" fmla="*/ 34905 w 49047"/>
                <a:gd name="connsiteY8" fmla="*/ 3811 h 43219"/>
                <a:gd name="connsiteX9" fmla="*/ 35647 w 49047"/>
                <a:gd name="connsiteY9" fmla="*/ 2199 h 43219"/>
                <a:gd name="connsiteX10" fmla="*/ 9954 w 49047"/>
                <a:gd name="connsiteY10" fmla="*/ 15648 h 43219"/>
                <a:gd name="connsiteX11" fmla="*/ 9727 w 49047"/>
                <a:gd name="connsiteY11" fmla="*/ 14229 h 43219"/>
                <a:gd name="connsiteX0" fmla="*/ 9727 w 49047"/>
                <a:gd name="connsiteY0" fmla="*/ 14229 h 43219"/>
                <a:gd name="connsiteX1" fmla="*/ 11450 w 49047"/>
                <a:gd name="connsiteY1" fmla="*/ 6766 h 43219"/>
                <a:gd name="connsiteX2" fmla="*/ 19832 w 49047"/>
                <a:gd name="connsiteY2" fmla="*/ 5061 h 43219"/>
                <a:gd name="connsiteX3" fmla="*/ 28283 w 49047"/>
                <a:gd name="connsiteY3" fmla="*/ 3291 h 43219"/>
                <a:gd name="connsiteX4" fmla="*/ 31576 w 49047"/>
                <a:gd name="connsiteY4" fmla="*/ 59 h 43219"/>
                <a:gd name="connsiteX5" fmla="*/ 35660 w 49047"/>
                <a:gd name="connsiteY5" fmla="*/ 2340 h 43219"/>
                <a:gd name="connsiteX6" fmla="*/ 41290 w 49047"/>
                <a:gd name="connsiteY6" fmla="*/ 549 h 43219"/>
                <a:gd name="connsiteX7" fmla="*/ 44145 w 49047"/>
                <a:gd name="connsiteY7" fmla="*/ 5435 h 43219"/>
                <a:gd name="connsiteX8" fmla="*/ 47809 w 49047"/>
                <a:gd name="connsiteY8" fmla="*/ 10177 h 43219"/>
                <a:gd name="connsiteX9" fmla="*/ 47645 w 49047"/>
                <a:gd name="connsiteY9" fmla="*/ 15319 h 43219"/>
                <a:gd name="connsiteX10" fmla="*/ 48843 w 49047"/>
                <a:gd name="connsiteY10" fmla="*/ 23181 h 43219"/>
                <a:gd name="connsiteX11" fmla="*/ 43231 w 49047"/>
                <a:gd name="connsiteY11" fmla="*/ 30063 h 43219"/>
                <a:gd name="connsiteX12" fmla="*/ 41222 w 49047"/>
                <a:gd name="connsiteY12" fmla="*/ 35960 h 43219"/>
                <a:gd name="connsiteX13" fmla="*/ 34382 w 49047"/>
                <a:gd name="connsiteY13" fmla="*/ 36674 h 43219"/>
                <a:gd name="connsiteX14" fmla="*/ 29494 w 49047"/>
                <a:gd name="connsiteY14" fmla="*/ 42965 h 43219"/>
                <a:gd name="connsiteX15" fmla="*/ 22307 w 49047"/>
                <a:gd name="connsiteY15" fmla="*/ 39125 h 43219"/>
                <a:gd name="connsiteX16" fmla="*/ 11631 w 49047"/>
                <a:gd name="connsiteY16" fmla="*/ 35331 h 43219"/>
                <a:gd name="connsiteX17" fmla="*/ 6937 w 49047"/>
                <a:gd name="connsiteY17" fmla="*/ 31109 h 43219"/>
                <a:gd name="connsiteX18" fmla="*/ 7940 w 49047"/>
                <a:gd name="connsiteY18" fmla="*/ 25410 h 43219"/>
                <a:gd name="connsiteX19" fmla="*/ 5822 w 49047"/>
                <a:gd name="connsiteY19" fmla="*/ 19563 h 43219"/>
                <a:gd name="connsiteX20" fmla="*/ 9690 w 49047"/>
                <a:gd name="connsiteY20" fmla="*/ 14366 h 43219"/>
                <a:gd name="connsiteX21" fmla="*/ 9727 w 49047"/>
                <a:gd name="connsiteY21" fmla="*/ 14229 h 43219"/>
                <a:gd name="connsiteX0" fmla="*/ 102124 w 2087032"/>
                <a:gd name="connsiteY0" fmla="*/ 285189 h 4548561"/>
                <a:gd name="connsiteX1" fmla="*/ 51062 w 2087032"/>
                <a:gd name="connsiteY1" fmla="*/ 336251 h 4548561"/>
                <a:gd name="connsiteX2" fmla="*/ 0 w 2087032"/>
                <a:gd name="connsiteY2" fmla="*/ 285189 h 4548561"/>
                <a:gd name="connsiteX3" fmla="*/ 51062 w 2087032"/>
                <a:gd name="connsiteY3" fmla="*/ 234127 h 4548561"/>
                <a:gd name="connsiteX4" fmla="*/ 102124 w 2087032"/>
                <a:gd name="connsiteY4" fmla="*/ 285189 h 4548561"/>
                <a:gd name="connsiteX0" fmla="*/ 259192 w 2087032"/>
                <a:gd name="connsiteY0" fmla="*/ 472623 h 4548561"/>
                <a:gd name="connsiteX1" fmla="*/ 157067 w 2087032"/>
                <a:gd name="connsiteY1" fmla="*/ 574748 h 4548561"/>
                <a:gd name="connsiteX2" fmla="*/ 54942 w 2087032"/>
                <a:gd name="connsiteY2" fmla="*/ 472623 h 4548561"/>
                <a:gd name="connsiteX3" fmla="*/ 157067 w 2087032"/>
                <a:gd name="connsiteY3" fmla="*/ 370498 h 4548561"/>
                <a:gd name="connsiteX4" fmla="*/ 259192 w 2087032"/>
                <a:gd name="connsiteY4" fmla="*/ 472623 h 4548561"/>
                <a:gd name="connsiteX0" fmla="*/ 466535 w 2087032"/>
                <a:gd name="connsiteY0" fmla="*/ 748950 h 4548561"/>
                <a:gd name="connsiteX1" fmla="*/ 313348 w 2087032"/>
                <a:gd name="connsiteY1" fmla="*/ 902137 h 4548561"/>
                <a:gd name="connsiteX2" fmla="*/ 160161 w 2087032"/>
                <a:gd name="connsiteY2" fmla="*/ 748950 h 4548561"/>
                <a:gd name="connsiteX3" fmla="*/ 313348 w 2087032"/>
                <a:gd name="connsiteY3" fmla="*/ 595763 h 4548561"/>
                <a:gd name="connsiteX4" fmla="*/ 466535 w 2087032"/>
                <a:gd name="connsiteY4" fmla="*/ 748950 h 4548561"/>
                <a:gd name="connsiteX0" fmla="*/ 10520 w 49047"/>
                <a:gd name="connsiteY0" fmla="*/ 26036 h 43219"/>
                <a:gd name="connsiteX1" fmla="*/ 7987 w 49047"/>
                <a:gd name="connsiteY1" fmla="*/ 25239 h 43219"/>
                <a:gd name="connsiteX2" fmla="*/ 22305 w 49047"/>
                <a:gd name="connsiteY2" fmla="*/ 38949 h 43219"/>
                <a:gd name="connsiteX3" fmla="*/ 21637 w 49047"/>
                <a:gd name="connsiteY3" fmla="*/ 37209 h 43219"/>
                <a:gd name="connsiteX4" fmla="*/ 47625 w 49047"/>
                <a:gd name="connsiteY4" fmla="*/ 15213 h 43219"/>
                <a:gd name="connsiteX5" fmla="*/ 46177 w 49047"/>
                <a:gd name="connsiteY5" fmla="*/ 17889 h 43219"/>
                <a:gd name="connsiteX6" fmla="*/ 34905 w 49047"/>
                <a:gd name="connsiteY6" fmla="*/ 3811 h 43219"/>
                <a:gd name="connsiteX7" fmla="*/ 35647 w 49047"/>
                <a:gd name="connsiteY7" fmla="*/ 2199 h 43219"/>
                <a:gd name="connsiteX8" fmla="*/ 9954 w 49047"/>
                <a:gd name="connsiteY8" fmla="*/ 15648 h 43219"/>
                <a:gd name="connsiteX9" fmla="*/ 9727 w 49047"/>
                <a:gd name="connsiteY9" fmla="*/ 14229 h 43219"/>
                <a:gd name="connsiteX0" fmla="*/ 9727 w 49047"/>
                <a:gd name="connsiteY0" fmla="*/ 14229 h 43219"/>
                <a:gd name="connsiteX1" fmla="*/ 11450 w 49047"/>
                <a:gd name="connsiteY1" fmla="*/ 6766 h 43219"/>
                <a:gd name="connsiteX2" fmla="*/ 20110 w 49047"/>
                <a:gd name="connsiteY2" fmla="*/ 4040 h 43219"/>
                <a:gd name="connsiteX3" fmla="*/ 28283 w 49047"/>
                <a:gd name="connsiteY3" fmla="*/ 3291 h 43219"/>
                <a:gd name="connsiteX4" fmla="*/ 31576 w 49047"/>
                <a:gd name="connsiteY4" fmla="*/ 59 h 43219"/>
                <a:gd name="connsiteX5" fmla="*/ 35660 w 49047"/>
                <a:gd name="connsiteY5" fmla="*/ 2340 h 43219"/>
                <a:gd name="connsiteX6" fmla="*/ 41290 w 49047"/>
                <a:gd name="connsiteY6" fmla="*/ 549 h 43219"/>
                <a:gd name="connsiteX7" fmla="*/ 44145 w 49047"/>
                <a:gd name="connsiteY7" fmla="*/ 5435 h 43219"/>
                <a:gd name="connsiteX8" fmla="*/ 47809 w 49047"/>
                <a:gd name="connsiteY8" fmla="*/ 10177 h 43219"/>
                <a:gd name="connsiteX9" fmla="*/ 47645 w 49047"/>
                <a:gd name="connsiteY9" fmla="*/ 15319 h 43219"/>
                <a:gd name="connsiteX10" fmla="*/ 48843 w 49047"/>
                <a:gd name="connsiteY10" fmla="*/ 23181 h 43219"/>
                <a:gd name="connsiteX11" fmla="*/ 43231 w 49047"/>
                <a:gd name="connsiteY11" fmla="*/ 30063 h 43219"/>
                <a:gd name="connsiteX12" fmla="*/ 41222 w 49047"/>
                <a:gd name="connsiteY12" fmla="*/ 35960 h 43219"/>
                <a:gd name="connsiteX13" fmla="*/ 34382 w 49047"/>
                <a:gd name="connsiteY13" fmla="*/ 36674 h 43219"/>
                <a:gd name="connsiteX14" fmla="*/ 29494 w 49047"/>
                <a:gd name="connsiteY14" fmla="*/ 42965 h 43219"/>
                <a:gd name="connsiteX15" fmla="*/ 22307 w 49047"/>
                <a:gd name="connsiteY15" fmla="*/ 39125 h 43219"/>
                <a:gd name="connsiteX16" fmla="*/ 11631 w 49047"/>
                <a:gd name="connsiteY16" fmla="*/ 35331 h 43219"/>
                <a:gd name="connsiteX17" fmla="*/ 6937 w 49047"/>
                <a:gd name="connsiteY17" fmla="*/ 31109 h 43219"/>
                <a:gd name="connsiteX18" fmla="*/ 7940 w 49047"/>
                <a:gd name="connsiteY18" fmla="*/ 25410 h 43219"/>
                <a:gd name="connsiteX19" fmla="*/ 5822 w 49047"/>
                <a:gd name="connsiteY19" fmla="*/ 19563 h 43219"/>
                <a:gd name="connsiteX20" fmla="*/ 9690 w 49047"/>
                <a:gd name="connsiteY20" fmla="*/ 14366 h 43219"/>
                <a:gd name="connsiteX21" fmla="*/ 9727 w 49047"/>
                <a:gd name="connsiteY21" fmla="*/ 14229 h 43219"/>
                <a:gd name="connsiteX0" fmla="*/ 102124 w 2087032"/>
                <a:gd name="connsiteY0" fmla="*/ 285189 h 4548561"/>
                <a:gd name="connsiteX1" fmla="*/ 51062 w 2087032"/>
                <a:gd name="connsiteY1" fmla="*/ 336251 h 4548561"/>
                <a:gd name="connsiteX2" fmla="*/ 0 w 2087032"/>
                <a:gd name="connsiteY2" fmla="*/ 285189 h 4548561"/>
                <a:gd name="connsiteX3" fmla="*/ 51062 w 2087032"/>
                <a:gd name="connsiteY3" fmla="*/ 234127 h 4548561"/>
                <a:gd name="connsiteX4" fmla="*/ 102124 w 2087032"/>
                <a:gd name="connsiteY4" fmla="*/ 285189 h 4548561"/>
                <a:gd name="connsiteX0" fmla="*/ 259192 w 2087032"/>
                <a:gd name="connsiteY0" fmla="*/ 472623 h 4548561"/>
                <a:gd name="connsiteX1" fmla="*/ 157067 w 2087032"/>
                <a:gd name="connsiteY1" fmla="*/ 574748 h 4548561"/>
                <a:gd name="connsiteX2" fmla="*/ 54942 w 2087032"/>
                <a:gd name="connsiteY2" fmla="*/ 472623 h 4548561"/>
                <a:gd name="connsiteX3" fmla="*/ 157067 w 2087032"/>
                <a:gd name="connsiteY3" fmla="*/ 370498 h 4548561"/>
                <a:gd name="connsiteX4" fmla="*/ 259192 w 2087032"/>
                <a:gd name="connsiteY4" fmla="*/ 472623 h 4548561"/>
                <a:gd name="connsiteX0" fmla="*/ 466535 w 2087032"/>
                <a:gd name="connsiteY0" fmla="*/ 748950 h 4548561"/>
                <a:gd name="connsiteX1" fmla="*/ 313348 w 2087032"/>
                <a:gd name="connsiteY1" fmla="*/ 902137 h 4548561"/>
                <a:gd name="connsiteX2" fmla="*/ 160161 w 2087032"/>
                <a:gd name="connsiteY2" fmla="*/ 748950 h 4548561"/>
                <a:gd name="connsiteX3" fmla="*/ 313348 w 2087032"/>
                <a:gd name="connsiteY3" fmla="*/ 595763 h 4548561"/>
                <a:gd name="connsiteX4" fmla="*/ 466535 w 2087032"/>
                <a:gd name="connsiteY4" fmla="*/ 748950 h 4548561"/>
                <a:gd name="connsiteX0" fmla="*/ 10520 w 49047"/>
                <a:gd name="connsiteY0" fmla="*/ 26036 h 43219"/>
                <a:gd name="connsiteX1" fmla="*/ 7987 w 49047"/>
                <a:gd name="connsiteY1" fmla="*/ 25239 h 43219"/>
                <a:gd name="connsiteX2" fmla="*/ 22305 w 49047"/>
                <a:gd name="connsiteY2" fmla="*/ 38949 h 43219"/>
                <a:gd name="connsiteX3" fmla="*/ 21637 w 49047"/>
                <a:gd name="connsiteY3" fmla="*/ 37209 h 43219"/>
                <a:gd name="connsiteX4" fmla="*/ 47625 w 49047"/>
                <a:gd name="connsiteY4" fmla="*/ 15213 h 43219"/>
                <a:gd name="connsiteX5" fmla="*/ 46177 w 49047"/>
                <a:gd name="connsiteY5" fmla="*/ 17889 h 43219"/>
                <a:gd name="connsiteX6" fmla="*/ 34905 w 49047"/>
                <a:gd name="connsiteY6" fmla="*/ 3811 h 43219"/>
                <a:gd name="connsiteX7" fmla="*/ 35647 w 49047"/>
                <a:gd name="connsiteY7" fmla="*/ 2199 h 43219"/>
                <a:gd name="connsiteX8" fmla="*/ 9954 w 49047"/>
                <a:gd name="connsiteY8" fmla="*/ 15648 h 43219"/>
                <a:gd name="connsiteX9" fmla="*/ 9727 w 49047"/>
                <a:gd name="connsiteY9" fmla="*/ 14229 h 43219"/>
                <a:gd name="connsiteX0" fmla="*/ 9727 w 49047"/>
                <a:gd name="connsiteY0" fmla="*/ 14282 h 43272"/>
                <a:gd name="connsiteX1" fmla="*/ 11450 w 49047"/>
                <a:gd name="connsiteY1" fmla="*/ 6819 h 43272"/>
                <a:gd name="connsiteX2" fmla="*/ 20110 w 49047"/>
                <a:gd name="connsiteY2" fmla="*/ 4093 h 43272"/>
                <a:gd name="connsiteX3" fmla="*/ 28457 w 49047"/>
                <a:gd name="connsiteY3" fmla="*/ 1958 h 43272"/>
                <a:gd name="connsiteX4" fmla="*/ 31576 w 49047"/>
                <a:gd name="connsiteY4" fmla="*/ 112 h 43272"/>
                <a:gd name="connsiteX5" fmla="*/ 35660 w 49047"/>
                <a:gd name="connsiteY5" fmla="*/ 2393 h 43272"/>
                <a:gd name="connsiteX6" fmla="*/ 41290 w 49047"/>
                <a:gd name="connsiteY6" fmla="*/ 602 h 43272"/>
                <a:gd name="connsiteX7" fmla="*/ 44145 w 49047"/>
                <a:gd name="connsiteY7" fmla="*/ 5488 h 43272"/>
                <a:gd name="connsiteX8" fmla="*/ 47809 w 49047"/>
                <a:gd name="connsiteY8" fmla="*/ 10230 h 43272"/>
                <a:gd name="connsiteX9" fmla="*/ 47645 w 49047"/>
                <a:gd name="connsiteY9" fmla="*/ 15372 h 43272"/>
                <a:gd name="connsiteX10" fmla="*/ 48843 w 49047"/>
                <a:gd name="connsiteY10" fmla="*/ 23234 h 43272"/>
                <a:gd name="connsiteX11" fmla="*/ 43231 w 49047"/>
                <a:gd name="connsiteY11" fmla="*/ 30116 h 43272"/>
                <a:gd name="connsiteX12" fmla="*/ 41222 w 49047"/>
                <a:gd name="connsiteY12" fmla="*/ 36013 h 43272"/>
                <a:gd name="connsiteX13" fmla="*/ 34382 w 49047"/>
                <a:gd name="connsiteY13" fmla="*/ 36727 h 43272"/>
                <a:gd name="connsiteX14" fmla="*/ 29494 w 49047"/>
                <a:gd name="connsiteY14" fmla="*/ 43018 h 43272"/>
                <a:gd name="connsiteX15" fmla="*/ 22307 w 49047"/>
                <a:gd name="connsiteY15" fmla="*/ 39178 h 43272"/>
                <a:gd name="connsiteX16" fmla="*/ 11631 w 49047"/>
                <a:gd name="connsiteY16" fmla="*/ 35384 h 43272"/>
                <a:gd name="connsiteX17" fmla="*/ 6937 w 49047"/>
                <a:gd name="connsiteY17" fmla="*/ 31162 h 43272"/>
                <a:gd name="connsiteX18" fmla="*/ 7940 w 49047"/>
                <a:gd name="connsiteY18" fmla="*/ 25463 h 43272"/>
                <a:gd name="connsiteX19" fmla="*/ 5822 w 49047"/>
                <a:gd name="connsiteY19" fmla="*/ 19616 h 43272"/>
                <a:gd name="connsiteX20" fmla="*/ 9690 w 49047"/>
                <a:gd name="connsiteY20" fmla="*/ 14419 h 43272"/>
                <a:gd name="connsiteX21" fmla="*/ 9727 w 49047"/>
                <a:gd name="connsiteY21" fmla="*/ 14282 h 43272"/>
                <a:gd name="connsiteX0" fmla="*/ 102124 w 2087032"/>
                <a:gd name="connsiteY0" fmla="*/ 290767 h 4554139"/>
                <a:gd name="connsiteX1" fmla="*/ 51062 w 2087032"/>
                <a:gd name="connsiteY1" fmla="*/ 341829 h 4554139"/>
                <a:gd name="connsiteX2" fmla="*/ 0 w 2087032"/>
                <a:gd name="connsiteY2" fmla="*/ 290767 h 4554139"/>
                <a:gd name="connsiteX3" fmla="*/ 51062 w 2087032"/>
                <a:gd name="connsiteY3" fmla="*/ 239705 h 4554139"/>
                <a:gd name="connsiteX4" fmla="*/ 102124 w 2087032"/>
                <a:gd name="connsiteY4" fmla="*/ 290767 h 4554139"/>
                <a:gd name="connsiteX0" fmla="*/ 259192 w 2087032"/>
                <a:gd name="connsiteY0" fmla="*/ 478201 h 4554139"/>
                <a:gd name="connsiteX1" fmla="*/ 157067 w 2087032"/>
                <a:gd name="connsiteY1" fmla="*/ 580326 h 4554139"/>
                <a:gd name="connsiteX2" fmla="*/ 54942 w 2087032"/>
                <a:gd name="connsiteY2" fmla="*/ 478201 h 4554139"/>
                <a:gd name="connsiteX3" fmla="*/ 157067 w 2087032"/>
                <a:gd name="connsiteY3" fmla="*/ 376076 h 4554139"/>
                <a:gd name="connsiteX4" fmla="*/ 259192 w 2087032"/>
                <a:gd name="connsiteY4" fmla="*/ 478201 h 4554139"/>
                <a:gd name="connsiteX0" fmla="*/ 466535 w 2087032"/>
                <a:gd name="connsiteY0" fmla="*/ 754528 h 4554139"/>
                <a:gd name="connsiteX1" fmla="*/ 313348 w 2087032"/>
                <a:gd name="connsiteY1" fmla="*/ 907715 h 4554139"/>
                <a:gd name="connsiteX2" fmla="*/ 160161 w 2087032"/>
                <a:gd name="connsiteY2" fmla="*/ 754528 h 4554139"/>
                <a:gd name="connsiteX3" fmla="*/ 313348 w 2087032"/>
                <a:gd name="connsiteY3" fmla="*/ 601341 h 4554139"/>
                <a:gd name="connsiteX4" fmla="*/ 466535 w 2087032"/>
                <a:gd name="connsiteY4" fmla="*/ 754528 h 4554139"/>
                <a:gd name="connsiteX0" fmla="*/ 10520 w 49047"/>
                <a:gd name="connsiteY0" fmla="*/ 26089 h 43272"/>
                <a:gd name="connsiteX1" fmla="*/ 7987 w 49047"/>
                <a:gd name="connsiteY1" fmla="*/ 25292 h 43272"/>
                <a:gd name="connsiteX2" fmla="*/ 22305 w 49047"/>
                <a:gd name="connsiteY2" fmla="*/ 39002 h 43272"/>
                <a:gd name="connsiteX3" fmla="*/ 21637 w 49047"/>
                <a:gd name="connsiteY3" fmla="*/ 37262 h 43272"/>
                <a:gd name="connsiteX4" fmla="*/ 47625 w 49047"/>
                <a:gd name="connsiteY4" fmla="*/ 15266 h 43272"/>
                <a:gd name="connsiteX5" fmla="*/ 46177 w 49047"/>
                <a:gd name="connsiteY5" fmla="*/ 17942 h 43272"/>
                <a:gd name="connsiteX6" fmla="*/ 34905 w 49047"/>
                <a:gd name="connsiteY6" fmla="*/ 3864 h 43272"/>
                <a:gd name="connsiteX7" fmla="*/ 35647 w 49047"/>
                <a:gd name="connsiteY7" fmla="*/ 2252 h 43272"/>
                <a:gd name="connsiteX8" fmla="*/ 9954 w 49047"/>
                <a:gd name="connsiteY8" fmla="*/ 15701 h 43272"/>
                <a:gd name="connsiteX9" fmla="*/ 9727 w 49047"/>
                <a:gd name="connsiteY9" fmla="*/ 14282 h 43272"/>
                <a:gd name="connsiteX0" fmla="*/ 9727 w 49047"/>
                <a:gd name="connsiteY0" fmla="*/ 14282 h 43272"/>
                <a:gd name="connsiteX1" fmla="*/ 11450 w 49047"/>
                <a:gd name="connsiteY1" fmla="*/ 6819 h 43272"/>
                <a:gd name="connsiteX2" fmla="*/ 20110 w 49047"/>
                <a:gd name="connsiteY2" fmla="*/ 4093 h 43272"/>
                <a:gd name="connsiteX3" fmla="*/ 28457 w 49047"/>
                <a:gd name="connsiteY3" fmla="*/ 1958 h 43272"/>
                <a:gd name="connsiteX4" fmla="*/ 31576 w 49047"/>
                <a:gd name="connsiteY4" fmla="*/ 112 h 43272"/>
                <a:gd name="connsiteX5" fmla="*/ 35660 w 49047"/>
                <a:gd name="connsiteY5" fmla="*/ 2393 h 43272"/>
                <a:gd name="connsiteX6" fmla="*/ 41290 w 49047"/>
                <a:gd name="connsiteY6" fmla="*/ 602 h 43272"/>
                <a:gd name="connsiteX7" fmla="*/ 44145 w 49047"/>
                <a:gd name="connsiteY7" fmla="*/ 5488 h 43272"/>
                <a:gd name="connsiteX8" fmla="*/ 47809 w 49047"/>
                <a:gd name="connsiteY8" fmla="*/ 10230 h 43272"/>
                <a:gd name="connsiteX9" fmla="*/ 47645 w 49047"/>
                <a:gd name="connsiteY9" fmla="*/ 15372 h 43272"/>
                <a:gd name="connsiteX10" fmla="*/ 48843 w 49047"/>
                <a:gd name="connsiteY10" fmla="*/ 23234 h 43272"/>
                <a:gd name="connsiteX11" fmla="*/ 43231 w 49047"/>
                <a:gd name="connsiteY11" fmla="*/ 30116 h 43272"/>
                <a:gd name="connsiteX12" fmla="*/ 41222 w 49047"/>
                <a:gd name="connsiteY12" fmla="*/ 36013 h 43272"/>
                <a:gd name="connsiteX13" fmla="*/ 34382 w 49047"/>
                <a:gd name="connsiteY13" fmla="*/ 36727 h 43272"/>
                <a:gd name="connsiteX14" fmla="*/ 29494 w 49047"/>
                <a:gd name="connsiteY14" fmla="*/ 43018 h 43272"/>
                <a:gd name="connsiteX15" fmla="*/ 22307 w 49047"/>
                <a:gd name="connsiteY15" fmla="*/ 39178 h 43272"/>
                <a:gd name="connsiteX16" fmla="*/ 11295 w 49047"/>
                <a:gd name="connsiteY16" fmla="*/ 35679 h 43272"/>
                <a:gd name="connsiteX17" fmla="*/ 6937 w 49047"/>
                <a:gd name="connsiteY17" fmla="*/ 31162 h 43272"/>
                <a:gd name="connsiteX18" fmla="*/ 7940 w 49047"/>
                <a:gd name="connsiteY18" fmla="*/ 25463 h 43272"/>
                <a:gd name="connsiteX19" fmla="*/ 5822 w 49047"/>
                <a:gd name="connsiteY19" fmla="*/ 19616 h 43272"/>
                <a:gd name="connsiteX20" fmla="*/ 9690 w 49047"/>
                <a:gd name="connsiteY20" fmla="*/ 14419 h 43272"/>
                <a:gd name="connsiteX21" fmla="*/ 9727 w 49047"/>
                <a:gd name="connsiteY21" fmla="*/ 14282 h 43272"/>
                <a:gd name="connsiteX0" fmla="*/ 102124 w 2087032"/>
                <a:gd name="connsiteY0" fmla="*/ 290767 h 4554139"/>
                <a:gd name="connsiteX1" fmla="*/ 51062 w 2087032"/>
                <a:gd name="connsiteY1" fmla="*/ 341829 h 4554139"/>
                <a:gd name="connsiteX2" fmla="*/ 0 w 2087032"/>
                <a:gd name="connsiteY2" fmla="*/ 290767 h 4554139"/>
                <a:gd name="connsiteX3" fmla="*/ 51062 w 2087032"/>
                <a:gd name="connsiteY3" fmla="*/ 239705 h 4554139"/>
                <a:gd name="connsiteX4" fmla="*/ 102124 w 2087032"/>
                <a:gd name="connsiteY4" fmla="*/ 290767 h 4554139"/>
                <a:gd name="connsiteX0" fmla="*/ 259192 w 2087032"/>
                <a:gd name="connsiteY0" fmla="*/ 478201 h 4554139"/>
                <a:gd name="connsiteX1" fmla="*/ 157067 w 2087032"/>
                <a:gd name="connsiteY1" fmla="*/ 580326 h 4554139"/>
                <a:gd name="connsiteX2" fmla="*/ 54942 w 2087032"/>
                <a:gd name="connsiteY2" fmla="*/ 478201 h 4554139"/>
                <a:gd name="connsiteX3" fmla="*/ 157067 w 2087032"/>
                <a:gd name="connsiteY3" fmla="*/ 376076 h 4554139"/>
                <a:gd name="connsiteX4" fmla="*/ 259192 w 2087032"/>
                <a:gd name="connsiteY4" fmla="*/ 478201 h 4554139"/>
                <a:gd name="connsiteX0" fmla="*/ 466535 w 2087032"/>
                <a:gd name="connsiteY0" fmla="*/ 754528 h 4554139"/>
                <a:gd name="connsiteX1" fmla="*/ 313348 w 2087032"/>
                <a:gd name="connsiteY1" fmla="*/ 907715 h 4554139"/>
                <a:gd name="connsiteX2" fmla="*/ 160161 w 2087032"/>
                <a:gd name="connsiteY2" fmla="*/ 754528 h 4554139"/>
                <a:gd name="connsiteX3" fmla="*/ 313348 w 2087032"/>
                <a:gd name="connsiteY3" fmla="*/ 601341 h 4554139"/>
                <a:gd name="connsiteX4" fmla="*/ 466535 w 2087032"/>
                <a:gd name="connsiteY4" fmla="*/ 754528 h 4554139"/>
                <a:gd name="connsiteX0" fmla="*/ 10520 w 49047"/>
                <a:gd name="connsiteY0" fmla="*/ 26089 h 43272"/>
                <a:gd name="connsiteX1" fmla="*/ 7987 w 49047"/>
                <a:gd name="connsiteY1" fmla="*/ 25292 h 43272"/>
                <a:gd name="connsiteX2" fmla="*/ 22305 w 49047"/>
                <a:gd name="connsiteY2" fmla="*/ 39002 h 43272"/>
                <a:gd name="connsiteX3" fmla="*/ 21637 w 49047"/>
                <a:gd name="connsiteY3" fmla="*/ 37262 h 43272"/>
                <a:gd name="connsiteX4" fmla="*/ 47625 w 49047"/>
                <a:gd name="connsiteY4" fmla="*/ 15266 h 43272"/>
                <a:gd name="connsiteX5" fmla="*/ 46177 w 49047"/>
                <a:gd name="connsiteY5" fmla="*/ 17942 h 43272"/>
                <a:gd name="connsiteX6" fmla="*/ 34905 w 49047"/>
                <a:gd name="connsiteY6" fmla="*/ 3864 h 43272"/>
                <a:gd name="connsiteX7" fmla="*/ 35647 w 49047"/>
                <a:gd name="connsiteY7" fmla="*/ 2252 h 43272"/>
                <a:gd name="connsiteX8" fmla="*/ 9954 w 49047"/>
                <a:gd name="connsiteY8" fmla="*/ 15701 h 43272"/>
                <a:gd name="connsiteX9" fmla="*/ 9727 w 49047"/>
                <a:gd name="connsiteY9" fmla="*/ 14282 h 43272"/>
                <a:gd name="connsiteX0" fmla="*/ 9727 w 49047"/>
                <a:gd name="connsiteY0" fmla="*/ 14282 h 43272"/>
                <a:gd name="connsiteX1" fmla="*/ 11450 w 49047"/>
                <a:gd name="connsiteY1" fmla="*/ 6819 h 43272"/>
                <a:gd name="connsiteX2" fmla="*/ 20110 w 49047"/>
                <a:gd name="connsiteY2" fmla="*/ 4093 h 43272"/>
                <a:gd name="connsiteX3" fmla="*/ 28457 w 49047"/>
                <a:gd name="connsiteY3" fmla="*/ 1958 h 43272"/>
                <a:gd name="connsiteX4" fmla="*/ 31576 w 49047"/>
                <a:gd name="connsiteY4" fmla="*/ 112 h 43272"/>
                <a:gd name="connsiteX5" fmla="*/ 35660 w 49047"/>
                <a:gd name="connsiteY5" fmla="*/ 2393 h 43272"/>
                <a:gd name="connsiteX6" fmla="*/ 41290 w 49047"/>
                <a:gd name="connsiteY6" fmla="*/ 602 h 43272"/>
                <a:gd name="connsiteX7" fmla="*/ 44145 w 49047"/>
                <a:gd name="connsiteY7" fmla="*/ 5488 h 43272"/>
                <a:gd name="connsiteX8" fmla="*/ 47809 w 49047"/>
                <a:gd name="connsiteY8" fmla="*/ 10230 h 43272"/>
                <a:gd name="connsiteX9" fmla="*/ 47645 w 49047"/>
                <a:gd name="connsiteY9" fmla="*/ 15372 h 43272"/>
                <a:gd name="connsiteX10" fmla="*/ 48843 w 49047"/>
                <a:gd name="connsiteY10" fmla="*/ 23234 h 43272"/>
                <a:gd name="connsiteX11" fmla="*/ 43231 w 49047"/>
                <a:gd name="connsiteY11" fmla="*/ 30116 h 43272"/>
                <a:gd name="connsiteX12" fmla="*/ 41222 w 49047"/>
                <a:gd name="connsiteY12" fmla="*/ 36013 h 43272"/>
                <a:gd name="connsiteX13" fmla="*/ 34382 w 49047"/>
                <a:gd name="connsiteY13" fmla="*/ 36727 h 43272"/>
                <a:gd name="connsiteX14" fmla="*/ 29494 w 49047"/>
                <a:gd name="connsiteY14" fmla="*/ 43018 h 43272"/>
                <a:gd name="connsiteX15" fmla="*/ 22307 w 49047"/>
                <a:gd name="connsiteY15" fmla="*/ 39178 h 43272"/>
                <a:gd name="connsiteX16" fmla="*/ 11295 w 49047"/>
                <a:gd name="connsiteY16" fmla="*/ 35679 h 43272"/>
                <a:gd name="connsiteX17" fmla="*/ 6452 w 49047"/>
                <a:gd name="connsiteY17" fmla="*/ 31454 h 43272"/>
                <a:gd name="connsiteX18" fmla="*/ 7940 w 49047"/>
                <a:gd name="connsiteY18" fmla="*/ 25463 h 43272"/>
                <a:gd name="connsiteX19" fmla="*/ 5822 w 49047"/>
                <a:gd name="connsiteY19" fmla="*/ 19616 h 43272"/>
                <a:gd name="connsiteX20" fmla="*/ 9690 w 49047"/>
                <a:gd name="connsiteY20" fmla="*/ 14419 h 43272"/>
                <a:gd name="connsiteX21" fmla="*/ 9727 w 49047"/>
                <a:gd name="connsiteY21" fmla="*/ 14282 h 43272"/>
                <a:gd name="connsiteX0" fmla="*/ 102124 w 2087032"/>
                <a:gd name="connsiteY0" fmla="*/ 290767 h 4554139"/>
                <a:gd name="connsiteX1" fmla="*/ 51062 w 2087032"/>
                <a:gd name="connsiteY1" fmla="*/ 341829 h 4554139"/>
                <a:gd name="connsiteX2" fmla="*/ 0 w 2087032"/>
                <a:gd name="connsiteY2" fmla="*/ 290767 h 4554139"/>
                <a:gd name="connsiteX3" fmla="*/ 51062 w 2087032"/>
                <a:gd name="connsiteY3" fmla="*/ 239705 h 4554139"/>
                <a:gd name="connsiteX4" fmla="*/ 102124 w 2087032"/>
                <a:gd name="connsiteY4" fmla="*/ 290767 h 4554139"/>
                <a:gd name="connsiteX0" fmla="*/ 259192 w 2087032"/>
                <a:gd name="connsiteY0" fmla="*/ 478201 h 4554139"/>
                <a:gd name="connsiteX1" fmla="*/ 157067 w 2087032"/>
                <a:gd name="connsiteY1" fmla="*/ 580326 h 4554139"/>
                <a:gd name="connsiteX2" fmla="*/ 54942 w 2087032"/>
                <a:gd name="connsiteY2" fmla="*/ 478201 h 4554139"/>
                <a:gd name="connsiteX3" fmla="*/ 157067 w 2087032"/>
                <a:gd name="connsiteY3" fmla="*/ 376076 h 4554139"/>
                <a:gd name="connsiteX4" fmla="*/ 259192 w 2087032"/>
                <a:gd name="connsiteY4" fmla="*/ 478201 h 4554139"/>
                <a:gd name="connsiteX0" fmla="*/ 466535 w 2087032"/>
                <a:gd name="connsiteY0" fmla="*/ 754528 h 4554139"/>
                <a:gd name="connsiteX1" fmla="*/ 313348 w 2087032"/>
                <a:gd name="connsiteY1" fmla="*/ 907715 h 4554139"/>
                <a:gd name="connsiteX2" fmla="*/ 160161 w 2087032"/>
                <a:gd name="connsiteY2" fmla="*/ 754528 h 4554139"/>
                <a:gd name="connsiteX3" fmla="*/ 313348 w 2087032"/>
                <a:gd name="connsiteY3" fmla="*/ 601341 h 4554139"/>
                <a:gd name="connsiteX4" fmla="*/ 466535 w 2087032"/>
                <a:gd name="connsiteY4" fmla="*/ 754528 h 4554139"/>
                <a:gd name="connsiteX0" fmla="*/ 10520 w 49047"/>
                <a:gd name="connsiteY0" fmla="*/ 26089 h 43272"/>
                <a:gd name="connsiteX1" fmla="*/ 7987 w 49047"/>
                <a:gd name="connsiteY1" fmla="*/ 25292 h 43272"/>
                <a:gd name="connsiteX2" fmla="*/ 22305 w 49047"/>
                <a:gd name="connsiteY2" fmla="*/ 39002 h 43272"/>
                <a:gd name="connsiteX3" fmla="*/ 21637 w 49047"/>
                <a:gd name="connsiteY3" fmla="*/ 37262 h 43272"/>
                <a:gd name="connsiteX4" fmla="*/ 47625 w 49047"/>
                <a:gd name="connsiteY4" fmla="*/ 15266 h 43272"/>
                <a:gd name="connsiteX5" fmla="*/ 46177 w 49047"/>
                <a:gd name="connsiteY5" fmla="*/ 17942 h 43272"/>
                <a:gd name="connsiteX6" fmla="*/ 34905 w 49047"/>
                <a:gd name="connsiteY6" fmla="*/ 3864 h 43272"/>
                <a:gd name="connsiteX7" fmla="*/ 35647 w 49047"/>
                <a:gd name="connsiteY7" fmla="*/ 2252 h 43272"/>
                <a:gd name="connsiteX8" fmla="*/ 9954 w 49047"/>
                <a:gd name="connsiteY8" fmla="*/ 15701 h 43272"/>
                <a:gd name="connsiteX9" fmla="*/ 9727 w 49047"/>
                <a:gd name="connsiteY9" fmla="*/ 14282 h 43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9047" h="43272">
                  <a:moveTo>
                    <a:pt x="9727" y="14282"/>
                  </a:moveTo>
                  <a:cubicBezTo>
                    <a:pt x="9456" y="11569"/>
                    <a:pt x="9720" y="8517"/>
                    <a:pt x="11450" y="6819"/>
                  </a:cubicBezTo>
                  <a:cubicBezTo>
                    <a:pt x="13180" y="5121"/>
                    <a:pt x="17369" y="1908"/>
                    <a:pt x="20110" y="4093"/>
                  </a:cubicBezTo>
                  <a:cubicBezTo>
                    <a:pt x="21783" y="-200"/>
                    <a:pt x="25915" y="-1452"/>
                    <a:pt x="28457" y="1958"/>
                  </a:cubicBezTo>
                  <a:cubicBezTo>
                    <a:pt x="29098" y="209"/>
                    <a:pt x="30376" y="40"/>
                    <a:pt x="31576" y="112"/>
                  </a:cubicBezTo>
                  <a:cubicBezTo>
                    <a:pt x="32776" y="184"/>
                    <a:pt x="34702" y="682"/>
                    <a:pt x="35660" y="2393"/>
                  </a:cubicBezTo>
                  <a:cubicBezTo>
                    <a:pt x="37042" y="179"/>
                    <a:pt x="39328" y="-548"/>
                    <a:pt x="41290" y="602"/>
                  </a:cubicBezTo>
                  <a:cubicBezTo>
                    <a:pt x="42785" y="1478"/>
                    <a:pt x="43857" y="3312"/>
                    <a:pt x="44145" y="5488"/>
                  </a:cubicBezTo>
                  <a:cubicBezTo>
                    <a:pt x="45873" y="6130"/>
                    <a:pt x="47249" y="7910"/>
                    <a:pt x="47809" y="10230"/>
                  </a:cubicBezTo>
                  <a:cubicBezTo>
                    <a:pt x="48216" y="11914"/>
                    <a:pt x="48158" y="13743"/>
                    <a:pt x="47645" y="15372"/>
                  </a:cubicBezTo>
                  <a:cubicBezTo>
                    <a:pt x="48906" y="17606"/>
                    <a:pt x="49347" y="20502"/>
                    <a:pt x="48843" y="23234"/>
                  </a:cubicBezTo>
                  <a:cubicBezTo>
                    <a:pt x="48173" y="26866"/>
                    <a:pt x="45955" y="29586"/>
                    <a:pt x="43231" y="30116"/>
                  </a:cubicBezTo>
                  <a:cubicBezTo>
                    <a:pt x="43218" y="32383"/>
                    <a:pt x="42485" y="34533"/>
                    <a:pt x="41222" y="36013"/>
                  </a:cubicBezTo>
                  <a:cubicBezTo>
                    <a:pt x="39303" y="38262"/>
                    <a:pt x="36531" y="38551"/>
                    <a:pt x="34382" y="36727"/>
                  </a:cubicBezTo>
                  <a:cubicBezTo>
                    <a:pt x="33687" y="39860"/>
                    <a:pt x="31826" y="42255"/>
                    <a:pt x="29494" y="43018"/>
                  </a:cubicBezTo>
                  <a:cubicBezTo>
                    <a:pt x="26746" y="43917"/>
                    <a:pt x="23878" y="42385"/>
                    <a:pt x="22307" y="39178"/>
                  </a:cubicBezTo>
                  <a:cubicBezTo>
                    <a:pt x="18599" y="42222"/>
                    <a:pt x="13447" y="40806"/>
                    <a:pt x="11295" y="35679"/>
                  </a:cubicBezTo>
                  <a:cubicBezTo>
                    <a:pt x="9181" y="36016"/>
                    <a:pt x="7011" y="33156"/>
                    <a:pt x="6452" y="31454"/>
                  </a:cubicBezTo>
                  <a:cubicBezTo>
                    <a:pt x="5893" y="29752"/>
                    <a:pt x="6887" y="26989"/>
                    <a:pt x="7940" y="25463"/>
                  </a:cubicBezTo>
                  <a:cubicBezTo>
                    <a:pt x="6446" y="24266"/>
                    <a:pt x="5614" y="21969"/>
                    <a:pt x="5822" y="19616"/>
                  </a:cubicBezTo>
                  <a:cubicBezTo>
                    <a:pt x="6066" y="16861"/>
                    <a:pt x="7672" y="14703"/>
                    <a:pt x="9690" y="14419"/>
                  </a:cubicBezTo>
                  <a:cubicBezTo>
                    <a:pt x="9702" y="14373"/>
                    <a:pt x="9715" y="14328"/>
                    <a:pt x="9727" y="14282"/>
                  </a:cubicBezTo>
                  <a:close/>
                </a:path>
                <a:path w="2087032" h="4554139">
                  <a:moveTo>
                    <a:pt x="102124" y="290767"/>
                  </a:moveTo>
                  <a:cubicBezTo>
                    <a:pt x="102124" y="318968"/>
                    <a:pt x="79263" y="341829"/>
                    <a:pt x="51062" y="341829"/>
                  </a:cubicBezTo>
                  <a:cubicBezTo>
                    <a:pt x="22861" y="341829"/>
                    <a:pt x="0" y="318968"/>
                    <a:pt x="0" y="290767"/>
                  </a:cubicBezTo>
                  <a:cubicBezTo>
                    <a:pt x="0" y="262566"/>
                    <a:pt x="22861" y="239705"/>
                    <a:pt x="51062" y="239705"/>
                  </a:cubicBezTo>
                  <a:cubicBezTo>
                    <a:pt x="79263" y="239705"/>
                    <a:pt x="102124" y="262566"/>
                    <a:pt x="102124" y="290767"/>
                  </a:cubicBezTo>
                  <a:close/>
                </a:path>
                <a:path w="2087032" h="4554139">
                  <a:moveTo>
                    <a:pt x="259192" y="478201"/>
                  </a:moveTo>
                  <a:cubicBezTo>
                    <a:pt x="259192" y="534603"/>
                    <a:pt x="213469" y="580326"/>
                    <a:pt x="157067" y="580326"/>
                  </a:cubicBezTo>
                  <a:cubicBezTo>
                    <a:pt x="100665" y="580326"/>
                    <a:pt x="54942" y="534603"/>
                    <a:pt x="54942" y="478201"/>
                  </a:cubicBezTo>
                  <a:cubicBezTo>
                    <a:pt x="54942" y="421799"/>
                    <a:pt x="100665" y="376076"/>
                    <a:pt x="157067" y="376076"/>
                  </a:cubicBezTo>
                  <a:cubicBezTo>
                    <a:pt x="213469" y="376076"/>
                    <a:pt x="259192" y="421799"/>
                    <a:pt x="259192" y="478201"/>
                  </a:cubicBezTo>
                  <a:close/>
                </a:path>
                <a:path w="2087032" h="4554139">
                  <a:moveTo>
                    <a:pt x="466535" y="754528"/>
                  </a:moveTo>
                  <a:cubicBezTo>
                    <a:pt x="466535" y="839131"/>
                    <a:pt x="397951" y="907715"/>
                    <a:pt x="313348" y="907715"/>
                  </a:cubicBezTo>
                  <a:cubicBezTo>
                    <a:pt x="228745" y="907715"/>
                    <a:pt x="160161" y="839131"/>
                    <a:pt x="160161" y="754528"/>
                  </a:cubicBezTo>
                  <a:cubicBezTo>
                    <a:pt x="160161" y="669925"/>
                    <a:pt x="228745" y="601341"/>
                    <a:pt x="313348" y="601341"/>
                  </a:cubicBezTo>
                  <a:cubicBezTo>
                    <a:pt x="397951" y="601341"/>
                    <a:pt x="466535" y="669925"/>
                    <a:pt x="466535" y="754528"/>
                  </a:cubicBezTo>
                  <a:close/>
                </a:path>
                <a:path w="49047" h="43272" fill="none" extrusionOk="0">
                  <a:moveTo>
                    <a:pt x="10520" y="26089"/>
                  </a:moveTo>
                  <a:cubicBezTo>
                    <a:pt x="9636" y="26183"/>
                    <a:pt x="8752" y="25905"/>
                    <a:pt x="7987" y="25292"/>
                  </a:cubicBezTo>
                  <a:moveTo>
                    <a:pt x="22305" y="39002"/>
                  </a:moveTo>
                  <a:cubicBezTo>
                    <a:pt x="22038" y="38456"/>
                    <a:pt x="21814" y="37873"/>
                    <a:pt x="21637" y="37262"/>
                  </a:cubicBezTo>
                  <a:moveTo>
                    <a:pt x="47625" y="15266"/>
                  </a:moveTo>
                  <a:cubicBezTo>
                    <a:pt x="47300" y="16298"/>
                    <a:pt x="46805" y="17214"/>
                    <a:pt x="46177" y="17942"/>
                  </a:cubicBezTo>
                  <a:moveTo>
                    <a:pt x="34905" y="3864"/>
                  </a:moveTo>
                  <a:cubicBezTo>
                    <a:pt x="35094" y="3281"/>
                    <a:pt x="35343" y="2738"/>
                    <a:pt x="35647" y="2252"/>
                  </a:cubicBezTo>
                  <a:moveTo>
                    <a:pt x="9954" y="15701"/>
                  </a:moveTo>
                  <a:cubicBezTo>
                    <a:pt x="9851" y="15237"/>
                    <a:pt x="9775" y="14763"/>
                    <a:pt x="9727" y="14282"/>
                  </a:cubicBezTo>
                </a:path>
              </a:pathLst>
            </a:custGeom>
            <a:solidFill>
              <a:srgbClr val="FEF4EC"/>
            </a:solidFill>
            <a:ln>
              <a:solidFill>
                <a:srgbClr val="C0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735982" y="4087191"/>
                  <a:ext cx="3528393" cy="1402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/>
                    <a:t>where:</a:t>
                  </a:r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r>
                        <a:rPr lang="de-AT" sz="1400" b="0" i="1" smtClean="0">
                          <a:latin typeface="Cambria Math"/>
                          <a:ea typeface="Cambria Math"/>
                        </a:rPr>
                        <m:t>𝐺</m:t>
                      </m:r>
                    </m:oMath>
                  </a14:m>
                  <a:r>
                    <a:rPr lang="en-US" sz="1400" dirty="0" smtClean="0"/>
                    <a:t> and </a:t>
                  </a:r>
                  <a14:m>
                    <m:oMath xmlns:m="http://schemas.openxmlformats.org/officeDocument/2006/math">
                      <m:r>
                        <a:rPr lang="de-AT" sz="1400" b="0" i="1" smtClean="0">
                          <a:latin typeface="Cambria Math"/>
                        </a:rPr>
                        <m:t>𝐵</m:t>
                      </m:r>
                    </m:oMath>
                  </a14:m>
                  <a:r>
                    <a:rPr lang="en-US" sz="1400" dirty="0" smtClean="0"/>
                    <a:t> are the number of “good” and “bad” periods, respectively;</a:t>
                  </a:r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r>
                        <a:rPr lang="de-AT" sz="1400" b="0" i="1" smtClean="0">
                          <a:latin typeface="Cambria Math"/>
                        </a:rPr>
                        <m:t>𝑐</m:t>
                      </m:r>
                    </m:oMath>
                  </a14:m>
                  <a:r>
                    <a:rPr lang="en-US" sz="1400" dirty="0" smtClean="0"/>
                    <a:t> is status of the </a:t>
                  </a:r>
                  <a:r>
                    <a:rPr lang="en-US" sz="1400" dirty="0"/>
                    <a:t>current period</a:t>
                  </a:r>
                  <a:r>
                    <a:rPr lang="en-US" sz="1400" dirty="0" smtClean="0"/>
                    <a:t>: </a:t>
                  </a:r>
                </a:p>
                <a:p>
                  <a:r>
                    <a:rPr lang="en-US" sz="1400" dirty="0" smtClean="0"/>
                    <a:t>       1, when “good”, and 0, when “bad”;</a:t>
                  </a:r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de-AT" sz="1400" b="0" i="1" smtClean="0">
                              <a:latin typeface="Cambria Math"/>
                              <a:ea typeface="Cambria Math"/>
                            </a:rPr>
                            <m:t>𝑗</m:t>
                          </m:r>
                        </m:sub>
                      </m:sSub>
                    </m:oMath>
                  </a14:m>
                  <a:r>
                    <a:rPr lang="en-US" sz="1400" dirty="0" smtClean="0"/>
                    <a:t> - </a:t>
                  </a:r>
                  <a14:m>
                    <m:oMath xmlns:m="http://schemas.openxmlformats.org/officeDocument/2006/math">
                      <m:r>
                        <a:rPr lang="de-AT" sz="1400" b="0" i="1" smtClean="0">
                          <a:latin typeface="Cambria Math"/>
                          <a:ea typeface="Cambria Math"/>
                        </a:rPr>
                        <m:t>𝑗</m:t>
                      </m:r>
                    </m:oMath>
                  </a14:m>
                  <a:r>
                    <a:rPr lang="en-US" sz="1400" baseline="30000" dirty="0" smtClean="0"/>
                    <a:t>-</a:t>
                  </a:r>
                  <a:r>
                    <a:rPr lang="en-US" sz="1400" baseline="30000" dirty="0" err="1"/>
                    <a:t>th</a:t>
                  </a:r>
                  <a:r>
                    <a:rPr lang="en-US" sz="1400" dirty="0" smtClean="0"/>
                    <a:t>  moment of original</a:t>
                  </a:r>
                  <a:r>
                    <a:rPr lang="de-AT" sz="1400" dirty="0">
                      <a:ea typeface="Cambria Math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de-AT" sz="1400" b="0" i="1" smtClean="0">
                          <a:latin typeface="Cambria Math"/>
                          <a:ea typeface="Cambria Math"/>
                        </a:rPr>
                        <m:t>𝑓</m:t>
                      </m:r>
                      <m:r>
                        <a:rPr lang="de-AT" sz="1400" i="1">
                          <a:latin typeface="Cambria Math"/>
                          <a:ea typeface="Cambria Math"/>
                        </a:rPr>
                        <m:t> </m:t>
                      </m:r>
                    </m:oMath>
                  </a14:m>
                  <a:r>
                    <a:rPr lang="en-US" sz="1400" dirty="0" smtClean="0"/>
                    <a:t>distribution.</a:t>
                  </a:r>
                  <a:endParaRPr lang="en-US" sz="1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5982" y="4087191"/>
                  <a:ext cx="3528393" cy="14023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45" t="-435" r="-173" b="-2609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10</a:t>
            </a:fld>
            <a:endParaRPr lang="de-AT"/>
          </a:p>
        </p:txBody>
      </p:sp>
      <p:grpSp>
        <p:nvGrpSpPr>
          <p:cNvPr id="18" name="Группа 17"/>
          <p:cNvGrpSpPr/>
          <p:nvPr/>
        </p:nvGrpSpPr>
        <p:grpSpPr>
          <a:xfrm>
            <a:off x="3320969" y="1248063"/>
            <a:ext cx="5019830" cy="1789109"/>
            <a:chOff x="3320969" y="1248063"/>
            <a:chExt cx="5019830" cy="1789109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5705078" y="2492896"/>
              <a:ext cx="750560" cy="4292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3320969" y="1248063"/>
              <a:ext cx="5019830" cy="1789109"/>
              <a:chOff x="3320969" y="1248063"/>
              <a:chExt cx="5019830" cy="1789109"/>
            </a:xfrm>
          </p:grpSpPr>
          <p:sp>
            <p:nvSpPr>
              <p:cNvPr id="3" name="Выноска-облако 2"/>
              <p:cNvSpPr/>
              <p:nvPr/>
            </p:nvSpPr>
            <p:spPr>
              <a:xfrm rot="244122">
                <a:off x="3320969" y="1248063"/>
                <a:ext cx="4201865" cy="1526969"/>
              </a:xfrm>
              <a:custGeom>
                <a:avLst/>
                <a:gdLst>
                  <a:gd name="connsiteX0" fmla="*/ 3900 w 43200"/>
                  <a:gd name="connsiteY0" fmla="*/ 14370 h 43200"/>
                  <a:gd name="connsiteX1" fmla="*/ 5623 w 43200"/>
                  <a:gd name="connsiteY1" fmla="*/ 6907 h 43200"/>
                  <a:gd name="connsiteX2" fmla="*/ 14005 w 43200"/>
                  <a:gd name="connsiteY2" fmla="*/ 5202 h 43200"/>
                  <a:gd name="connsiteX3" fmla="*/ 22456 w 43200"/>
                  <a:gd name="connsiteY3" fmla="*/ 3432 h 43200"/>
                  <a:gd name="connsiteX4" fmla="*/ 25749 w 43200"/>
                  <a:gd name="connsiteY4" fmla="*/ 200 h 43200"/>
                  <a:gd name="connsiteX5" fmla="*/ 29833 w 43200"/>
                  <a:gd name="connsiteY5" fmla="*/ 2481 h 43200"/>
                  <a:gd name="connsiteX6" fmla="*/ 35463 w 43200"/>
                  <a:gd name="connsiteY6" fmla="*/ 690 h 43200"/>
                  <a:gd name="connsiteX7" fmla="*/ 38318 w 43200"/>
                  <a:gd name="connsiteY7" fmla="*/ 5576 h 43200"/>
                  <a:gd name="connsiteX8" fmla="*/ 41982 w 43200"/>
                  <a:gd name="connsiteY8" fmla="*/ 10318 h 43200"/>
                  <a:gd name="connsiteX9" fmla="*/ 41818 w 43200"/>
                  <a:gd name="connsiteY9" fmla="*/ 15460 h 43200"/>
                  <a:gd name="connsiteX10" fmla="*/ 43016 w 43200"/>
                  <a:gd name="connsiteY10" fmla="*/ 23322 h 43200"/>
                  <a:gd name="connsiteX11" fmla="*/ 37404 w 43200"/>
                  <a:gd name="connsiteY11" fmla="*/ 30204 h 43200"/>
                  <a:gd name="connsiteX12" fmla="*/ 35395 w 43200"/>
                  <a:gd name="connsiteY12" fmla="*/ 36101 h 43200"/>
                  <a:gd name="connsiteX13" fmla="*/ 28555 w 43200"/>
                  <a:gd name="connsiteY13" fmla="*/ 36815 h 43200"/>
                  <a:gd name="connsiteX14" fmla="*/ 23667 w 43200"/>
                  <a:gd name="connsiteY14" fmla="*/ 43106 h 43200"/>
                  <a:gd name="connsiteX15" fmla="*/ 16480 w 43200"/>
                  <a:gd name="connsiteY15" fmla="*/ 39266 h 43200"/>
                  <a:gd name="connsiteX16" fmla="*/ 5804 w 43200"/>
                  <a:gd name="connsiteY16" fmla="*/ 35472 h 43200"/>
                  <a:gd name="connsiteX17" fmla="*/ 1110 w 43200"/>
                  <a:gd name="connsiteY17" fmla="*/ 31250 h 43200"/>
                  <a:gd name="connsiteX18" fmla="*/ 2113 w 43200"/>
                  <a:gd name="connsiteY18" fmla="*/ 25551 h 43200"/>
                  <a:gd name="connsiteX19" fmla="*/ -5 w 43200"/>
                  <a:gd name="connsiteY19" fmla="*/ 19704 h 43200"/>
                  <a:gd name="connsiteX20" fmla="*/ 3863 w 43200"/>
                  <a:gd name="connsiteY20" fmla="*/ 14507 h 43200"/>
                  <a:gd name="connsiteX21" fmla="*/ 3900 w 43200"/>
                  <a:gd name="connsiteY21" fmla="*/ 14370 h 43200"/>
                  <a:gd name="connsiteX0" fmla="*/ 4198806 w 3670313"/>
                  <a:gd name="connsiteY0" fmla="*/ 1248481 h 1526298"/>
                  <a:gd name="connsiteX1" fmla="*/ 4156409 w 3670313"/>
                  <a:gd name="connsiteY1" fmla="*/ 1290878 h 1526298"/>
                  <a:gd name="connsiteX2" fmla="*/ 4114012 w 3670313"/>
                  <a:gd name="connsiteY2" fmla="*/ 1248481 h 1526298"/>
                  <a:gd name="connsiteX3" fmla="*/ 4156409 w 3670313"/>
                  <a:gd name="connsiteY3" fmla="*/ 1206084 h 1526298"/>
                  <a:gd name="connsiteX4" fmla="*/ 4198806 w 3670313"/>
                  <a:gd name="connsiteY4" fmla="*/ 1248481 h 1526298"/>
                  <a:gd name="connsiteX0" fmla="*/ 4041647 w 3670313"/>
                  <a:gd name="connsiteY0" fmla="*/ 1206758 h 1526298"/>
                  <a:gd name="connsiteX1" fmla="*/ 3956853 w 3670313"/>
                  <a:gd name="connsiteY1" fmla="*/ 1291552 h 1526298"/>
                  <a:gd name="connsiteX2" fmla="*/ 3872059 w 3670313"/>
                  <a:gd name="connsiteY2" fmla="*/ 1206758 h 1526298"/>
                  <a:gd name="connsiteX3" fmla="*/ 3956853 w 3670313"/>
                  <a:gd name="connsiteY3" fmla="*/ 1121964 h 1526298"/>
                  <a:gd name="connsiteX4" fmla="*/ 4041647 w 3670313"/>
                  <a:gd name="connsiteY4" fmla="*/ 1206758 h 1526298"/>
                  <a:gd name="connsiteX0" fmla="*/ 3801489 w 3670313"/>
                  <a:gd name="connsiteY0" fmla="*/ 1147680 h 1526298"/>
                  <a:gd name="connsiteX1" fmla="*/ 3674297 w 3670313"/>
                  <a:gd name="connsiteY1" fmla="*/ 1274872 h 1526298"/>
                  <a:gd name="connsiteX2" fmla="*/ 3547105 w 3670313"/>
                  <a:gd name="connsiteY2" fmla="*/ 1147680 h 1526298"/>
                  <a:gd name="connsiteX3" fmla="*/ 3674297 w 3670313"/>
                  <a:gd name="connsiteY3" fmla="*/ 1020488 h 1526298"/>
                  <a:gd name="connsiteX4" fmla="*/ 3801489 w 3670313"/>
                  <a:gd name="connsiteY4" fmla="*/ 1147680 h 1526298"/>
                  <a:gd name="connsiteX0" fmla="*/ 4693 w 43200"/>
                  <a:gd name="connsiteY0" fmla="*/ 26177 h 43200"/>
                  <a:gd name="connsiteX1" fmla="*/ 2160 w 43200"/>
                  <a:gd name="connsiteY1" fmla="*/ 25380 h 43200"/>
                  <a:gd name="connsiteX2" fmla="*/ 6928 w 43200"/>
                  <a:gd name="connsiteY2" fmla="*/ 34899 h 43200"/>
                  <a:gd name="connsiteX3" fmla="*/ 5820 w 43200"/>
                  <a:gd name="connsiteY3" fmla="*/ 35280 h 43200"/>
                  <a:gd name="connsiteX4" fmla="*/ 16478 w 43200"/>
                  <a:gd name="connsiteY4" fmla="*/ 39090 h 43200"/>
                  <a:gd name="connsiteX5" fmla="*/ 15810 w 43200"/>
                  <a:gd name="connsiteY5" fmla="*/ 37350 h 43200"/>
                  <a:gd name="connsiteX6" fmla="*/ 28827 w 43200"/>
                  <a:gd name="connsiteY6" fmla="*/ 34751 h 43200"/>
                  <a:gd name="connsiteX7" fmla="*/ 28560 w 43200"/>
                  <a:gd name="connsiteY7" fmla="*/ 36660 h 43200"/>
                  <a:gd name="connsiteX8" fmla="*/ 34129 w 43200"/>
                  <a:gd name="connsiteY8" fmla="*/ 22954 h 43200"/>
                  <a:gd name="connsiteX9" fmla="*/ 37380 w 43200"/>
                  <a:gd name="connsiteY9" fmla="*/ 30090 h 43200"/>
                  <a:gd name="connsiteX10" fmla="*/ 41798 w 43200"/>
                  <a:gd name="connsiteY10" fmla="*/ 15354 h 43200"/>
                  <a:gd name="connsiteX11" fmla="*/ 40350 w 43200"/>
                  <a:gd name="connsiteY11" fmla="*/ 18030 h 43200"/>
                  <a:gd name="connsiteX12" fmla="*/ 38324 w 43200"/>
                  <a:gd name="connsiteY12" fmla="*/ 5426 h 43200"/>
                  <a:gd name="connsiteX13" fmla="*/ 38400 w 43200"/>
                  <a:gd name="connsiteY13" fmla="*/ 6690 h 43200"/>
                  <a:gd name="connsiteX14" fmla="*/ 29078 w 43200"/>
                  <a:gd name="connsiteY14" fmla="*/ 3952 h 43200"/>
                  <a:gd name="connsiteX15" fmla="*/ 29820 w 43200"/>
                  <a:gd name="connsiteY15" fmla="*/ 2340 h 43200"/>
                  <a:gd name="connsiteX16" fmla="*/ 22141 w 43200"/>
                  <a:gd name="connsiteY16" fmla="*/ 4720 h 43200"/>
                  <a:gd name="connsiteX17" fmla="*/ 22500 w 43200"/>
                  <a:gd name="connsiteY17" fmla="*/ 3330 h 43200"/>
                  <a:gd name="connsiteX18" fmla="*/ 14000 w 43200"/>
                  <a:gd name="connsiteY18" fmla="*/ 5192 h 43200"/>
                  <a:gd name="connsiteX19" fmla="*/ 15300 w 43200"/>
                  <a:gd name="connsiteY19" fmla="*/ 6540 h 43200"/>
                  <a:gd name="connsiteX20" fmla="*/ 4127 w 43200"/>
                  <a:gd name="connsiteY20" fmla="*/ 15789 h 43200"/>
                  <a:gd name="connsiteX21" fmla="*/ 3900 w 43200"/>
                  <a:gd name="connsiteY21" fmla="*/ 14370 h 43200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44706 w 4201865"/>
                  <a:gd name="connsiteY0" fmla="*/ 1201776 h 1526969"/>
                  <a:gd name="connsiteX1" fmla="*/ 3959912 w 4201865"/>
                  <a:gd name="connsiteY1" fmla="*/ 1286570 h 1526969"/>
                  <a:gd name="connsiteX2" fmla="*/ 3875118 w 4201865"/>
                  <a:gd name="connsiteY2" fmla="*/ 1201776 h 1526969"/>
                  <a:gd name="connsiteX3" fmla="*/ 3959912 w 4201865"/>
                  <a:gd name="connsiteY3" fmla="*/ 1116982 h 1526969"/>
                  <a:gd name="connsiteX4" fmla="*/ 4044706 w 4201865"/>
                  <a:gd name="connsiteY4" fmla="*/ 1201776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44706 w 4201865"/>
                  <a:gd name="connsiteY0" fmla="*/ 1201776 h 1526969"/>
                  <a:gd name="connsiteX1" fmla="*/ 3959912 w 4201865"/>
                  <a:gd name="connsiteY1" fmla="*/ 1286570 h 1526969"/>
                  <a:gd name="connsiteX2" fmla="*/ 3875118 w 4201865"/>
                  <a:gd name="connsiteY2" fmla="*/ 1201776 h 1526969"/>
                  <a:gd name="connsiteX3" fmla="*/ 3959912 w 4201865"/>
                  <a:gd name="connsiteY3" fmla="*/ 1116982 h 1526969"/>
                  <a:gd name="connsiteX4" fmla="*/ 4044706 w 4201865"/>
                  <a:gd name="connsiteY4" fmla="*/ 1201776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44706 w 4201865"/>
                  <a:gd name="connsiteY0" fmla="*/ 1201776 h 1526969"/>
                  <a:gd name="connsiteX1" fmla="*/ 3959912 w 4201865"/>
                  <a:gd name="connsiteY1" fmla="*/ 1286570 h 1526969"/>
                  <a:gd name="connsiteX2" fmla="*/ 3875118 w 4201865"/>
                  <a:gd name="connsiteY2" fmla="*/ 1201776 h 1526969"/>
                  <a:gd name="connsiteX3" fmla="*/ 3989130 w 4201865"/>
                  <a:gd name="connsiteY3" fmla="*/ 990766 h 1526969"/>
                  <a:gd name="connsiteX4" fmla="*/ 4044706 w 4201865"/>
                  <a:gd name="connsiteY4" fmla="*/ 1201776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3959912 w 4201865"/>
                  <a:gd name="connsiteY1" fmla="*/ 1286570 h 1526969"/>
                  <a:gd name="connsiteX2" fmla="*/ 3875118 w 4201865"/>
                  <a:gd name="connsiteY2" fmla="*/ 1201776 h 1526969"/>
                  <a:gd name="connsiteX3" fmla="*/ 3989130 w 4201865"/>
                  <a:gd name="connsiteY3" fmla="*/ 990766 h 1526969"/>
                  <a:gd name="connsiteX4" fmla="*/ 4071718 w 4201865"/>
                  <a:gd name="connsiteY4" fmla="*/ 1078104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31875 w 4201865"/>
                  <a:gd name="connsiteY1" fmla="*/ 1190736 h 1526969"/>
                  <a:gd name="connsiteX2" fmla="*/ 3875118 w 4201865"/>
                  <a:gd name="connsiteY2" fmla="*/ 1201776 h 1526969"/>
                  <a:gd name="connsiteX3" fmla="*/ 3989130 w 4201865"/>
                  <a:gd name="connsiteY3" fmla="*/ 990766 h 1526969"/>
                  <a:gd name="connsiteX4" fmla="*/ 4071718 w 4201865"/>
                  <a:gd name="connsiteY4" fmla="*/ 1078104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31875 w 4201865"/>
                  <a:gd name="connsiteY1" fmla="*/ 1190736 h 1526969"/>
                  <a:gd name="connsiteX2" fmla="*/ 3906364 w 4201865"/>
                  <a:gd name="connsiteY2" fmla="*/ 1104063 h 1526969"/>
                  <a:gd name="connsiteX3" fmla="*/ 3989130 w 4201865"/>
                  <a:gd name="connsiteY3" fmla="*/ 990766 h 1526969"/>
                  <a:gd name="connsiteX4" fmla="*/ 4071718 w 4201865"/>
                  <a:gd name="connsiteY4" fmla="*/ 1078104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31875 w 4201865"/>
                  <a:gd name="connsiteY1" fmla="*/ 1190736 h 1526969"/>
                  <a:gd name="connsiteX2" fmla="*/ 3906364 w 4201865"/>
                  <a:gd name="connsiteY2" fmla="*/ 1104063 h 1526969"/>
                  <a:gd name="connsiteX3" fmla="*/ 3989130 w 4201865"/>
                  <a:gd name="connsiteY3" fmla="*/ 990766 h 1526969"/>
                  <a:gd name="connsiteX4" fmla="*/ 4071718 w 4201865"/>
                  <a:gd name="connsiteY4" fmla="*/ 1078104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89130 w 4201865"/>
                  <a:gd name="connsiteY3" fmla="*/ 990766 h 1526969"/>
                  <a:gd name="connsiteX4" fmla="*/ 4071718 w 4201865"/>
                  <a:gd name="connsiteY4" fmla="*/ 1078104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677356 w 4201865"/>
                  <a:gd name="connsiteY3" fmla="*/ 1015506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04548 w 4201865"/>
                  <a:gd name="connsiteY0" fmla="*/ 1142698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738287 w 4201865"/>
                  <a:gd name="connsiteY3" fmla="*/ 932392 h 1526969"/>
                  <a:gd name="connsiteX4" fmla="*/ 3804548 w 4201865"/>
                  <a:gd name="connsiteY4" fmla="*/ 1142698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47154 w 4201865"/>
                  <a:gd name="connsiteY0" fmla="*/ 1070437 h 1526969"/>
                  <a:gd name="connsiteX1" fmla="*/ 3677356 w 4201865"/>
                  <a:gd name="connsiteY1" fmla="*/ 1269890 h 1526969"/>
                  <a:gd name="connsiteX2" fmla="*/ 3550164 w 4201865"/>
                  <a:gd name="connsiteY2" fmla="*/ 1142698 h 1526969"/>
                  <a:gd name="connsiteX3" fmla="*/ 3738287 w 4201865"/>
                  <a:gd name="connsiteY3" fmla="*/ 932392 h 1526969"/>
                  <a:gd name="connsiteX4" fmla="*/ 3847154 w 4201865"/>
                  <a:gd name="connsiteY4" fmla="*/ 1070437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47154 w 4201865"/>
                  <a:gd name="connsiteY0" fmla="*/ 1070437 h 1526969"/>
                  <a:gd name="connsiteX1" fmla="*/ 3677356 w 4201865"/>
                  <a:gd name="connsiteY1" fmla="*/ 1269890 h 1526969"/>
                  <a:gd name="connsiteX2" fmla="*/ 3642480 w 4201865"/>
                  <a:gd name="connsiteY2" fmla="*/ 1064513 h 1526969"/>
                  <a:gd name="connsiteX3" fmla="*/ 3738287 w 4201865"/>
                  <a:gd name="connsiteY3" fmla="*/ 932392 h 1526969"/>
                  <a:gd name="connsiteX4" fmla="*/ 3847154 w 4201865"/>
                  <a:gd name="connsiteY4" fmla="*/ 1070437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47154 w 4201865"/>
                  <a:gd name="connsiteY0" fmla="*/ 1070437 h 1526969"/>
                  <a:gd name="connsiteX1" fmla="*/ 3751695 w 4201865"/>
                  <a:gd name="connsiteY1" fmla="*/ 1173886 h 1526969"/>
                  <a:gd name="connsiteX2" fmla="*/ 3642480 w 4201865"/>
                  <a:gd name="connsiteY2" fmla="*/ 1064513 h 1526969"/>
                  <a:gd name="connsiteX3" fmla="*/ 3738287 w 4201865"/>
                  <a:gd name="connsiteY3" fmla="*/ 932392 h 1526969"/>
                  <a:gd name="connsiteX4" fmla="*/ 3847154 w 4201865"/>
                  <a:gd name="connsiteY4" fmla="*/ 1070437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42751 w 4201865"/>
                  <a:gd name="connsiteY0" fmla="*/ 1042103 h 1526969"/>
                  <a:gd name="connsiteX1" fmla="*/ 3751695 w 4201865"/>
                  <a:gd name="connsiteY1" fmla="*/ 1173886 h 1526969"/>
                  <a:gd name="connsiteX2" fmla="*/ 3642480 w 4201865"/>
                  <a:gd name="connsiteY2" fmla="*/ 1064513 h 1526969"/>
                  <a:gd name="connsiteX3" fmla="*/ 3738287 w 4201865"/>
                  <a:gd name="connsiteY3" fmla="*/ 932392 h 1526969"/>
                  <a:gd name="connsiteX4" fmla="*/ 3842751 w 4201865"/>
                  <a:gd name="connsiteY4" fmla="*/ 1042103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42751 w 4201865"/>
                  <a:gd name="connsiteY0" fmla="*/ 1042103 h 1526969"/>
                  <a:gd name="connsiteX1" fmla="*/ 3751695 w 4201865"/>
                  <a:gd name="connsiteY1" fmla="*/ 1173886 h 1526969"/>
                  <a:gd name="connsiteX2" fmla="*/ 3630952 w 4201865"/>
                  <a:gd name="connsiteY2" fmla="*/ 1036686 h 1526969"/>
                  <a:gd name="connsiteX3" fmla="*/ 3738287 w 4201865"/>
                  <a:gd name="connsiteY3" fmla="*/ 932392 h 1526969"/>
                  <a:gd name="connsiteX4" fmla="*/ 3842751 w 4201865"/>
                  <a:gd name="connsiteY4" fmla="*/ 1042103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4005579 w 4201865"/>
                  <a:gd name="connsiteY1" fmla="*/ 1190219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42751 w 4201865"/>
                  <a:gd name="connsiteY0" fmla="*/ 1042103 h 1526969"/>
                  <a:gd name="connsiteX1" fmla="*/ 3738129 w 4201865"/>
                  <a:gd name="connsiteY1" fmla="*/ 1150978 h 1526969"/>
                  <a:gd name="connsiteX2" fmla="*/ 3630952 w 4201865"/>
                  <a:gd name="connsiteY2" fmla="*/ 1036686 h 1526969"/>
                  <a:gd name="connsiteX3" fmla="*/ 3738287 w 4201865"/>
                  <a:gd name="connsiteY3" fmla="*/ 932392 h 1526969"/>
                  <a:gd name="connsiteX4" fmla="*/ 3842751 w 4201865"/>
                  <a:gd name="connsiteY4" fmla="*/ 1042103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71718 w 4201865"/>
                  <a:gd name="connsiteY0" fmla="*/ 1078104 h 1526969"/>
                  <a:gd name="connsiteX1" fmla="*/ 3999309 w 4201865"/>
                  <a:gd name="connsiteY1" fmla="*/ 1169180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71718 w 4201865"/>
                  <a:gd name="connsiteY4" fmla="*/ 1078104 h 1526969"/>
                  <a:gd name="connsiteX0" fmla="*/ 3842751 w 4201865"/>
                  <a:gd name="connsiteY0" fmla="*/ 1042103 h 1526969"/>
                  <a:gd name="connsiteX1" fmla="*/ 3738129 w 4201865"/>
                  <a:gd name="connsiteY1" fmla="*/ 1150978 h 1526969"/>
                  <a:gd name="connsiteX2" fmla="*/ 3630952 w 4201865"/>
                  <a:gd name="connsiteY2" fmla="*/ 1036686 h 1526969"/>
                  <a:gd name="connsiteX3" fmla="*/ 3738287 w 4201865"/>
                  <a:gd name="connsiteY3" fmla="*/ 932392 h 1526969"/>
                  <a:gd name="connsiteX4" fmla="*/ 3842751 w 4201865"/>
                  <a:gd name="connsiteY4" fmla="*/ 1042103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66291 w 4201865"/>
                  <a:gd name="connsiteY0" fmla="*/ 1068941 h 1526969"/>
                  <a:gd name="connsiteX1" fmla="*/ 3999309 w 4201865"/>
                  <a:gd name="connsiteY1" fmla="*/ 1169180 h 1526969"/>
                  <a:gd name="connsiteX2" fmla="*/ 3906364 w 4201865"/>
                  <a:gd name="connsiteY2" fmla="*/ 1104063 h 1526969"/>
                  <a:gd name="connsiteX3" fmla="*/ 3970466 w 4201865"/>
                  <a:gd name="connsiteY3" fmla="*/ 996869 h 1526969"/>
                  <a:gd name="connsiteX4" fmla="*/ 4066291 w 4201865"/>
                  <a:gd name="connsiteY4" fmla="*/ 1068941 h 1526969"/>
                  <a:gd name="connsiteX0" fmla="*/ 3842751 w 4201865"/>
                  <a:gd name="connsiteY0" fmla="*/ 1042103 h 1526969"/>
                  <a:gd name="connsiteX1" fmla="*/ 3738129 w 4201865"/>
                  <a:gd name="connsiteY1" fmla="*/ 1150978 h 1526969"/>
                  <a:gd name="connsiteX2" fmla="*/ 3630952 w 4201865"/>
                  <a:gd name="connsiteY2" fmla="*/ 1036686 h 1526969"/>
                  <a:gd name="connsiteX3" fmla="*/ 3738287 w 4201865"/>
                  <a:gd name="connsiteY3" fmla="*/ 932392 h 1526969"/>
                  <a:gd name="connsiteX4" fmla="*/ 3842751 w 4201865"/>
                  <a:gd name="connsiteY4" fmla="*/ 1042103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66291 w 4201865"/>
                  <a:gd name="connsiteY0" fmla="*/ 1068941 h 1526969"/>
                  <a:gd name="connsiteX1" fmla="*/ 3999309 w 4201865"/>
                  <a:gd name="connsiteY1" fmla="*/ 1169180 h 1526969"/>
                  <a:gd name="connsiteX2" fmla="*/ 3905012 w 4201865"/>
                  <a:gd name="connsiteY2" fmla="*/ 1085061 h 1526969"/>
                  <a:gd name="connsiteX3" fmla="*/ 3970466 w 4201865"/>
                  <a:gd name="connsiteY3" fmla="*/ 996869 h 1526969"/>
                  <a:gd name="connsiteX4" fmla="*/ 4066291 w 4201865"/>
                  <a:gd name="connsiteY4" fmla="*/ 1068941 h 1526969"/>
                  <a:gd name="connsiteX0" fmla="*/ 3842751 w 4201865"/>
                  <a:gd name="connsiteY0" fmla="*/ 1042103 h 1526969"/>
                  <a:gd name="connsiteX1" fmla="*/ 3738129 w 4201865"/>
                  <a:gd name="connsiteY1" fmla="*/ 1150978 h 1526969"/>
                  <a:gd name="connsiteX2" fmla="*/ 3630952 w 4201865"/>
                  <a:gd name="connsiteY2" fmla="*/ 1036686 h 1526969"/>
                  <a:gd name="connsiteX3" fmla="*/ 3738287 w 4201865"/>
                  <a:gd name="connsiteY3" fmla="*/ 932392 h 1526969"/>
                  <a:gd name="connsiteX4" fmla="*/ 3842751 w 4201865"/>
                  <a:gd name="connsiteY4" fmla="*/ 1042103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66291 w 4201865"/>
                  <a:gd name="connsiteY0" fmla="*/ 1068941 h 1526969"/>
                  <a:gd name="connsiteX1" fmla="*/ 3999309 w 4201865"/>
                  <a:gd name="connsiteY1" fmla="*/ 1169180 h 1526969"/>
                  <a:gd name="connsiteX2" fmla="*/ 3905012 w 4201865"/>
                  <a:gd name="connsiteY2" fmla="*/ 1085061 h 1526969"/>
                  <a:gd name="connsiteX3" fmla="*/ 3989637 w 4201865"/>
                  <a:gd name="connsiteY3" fmla="*/ 997893 h 1526969"/>
                  <a:gd name="connsiteX4" fmla="*/ 4066291 w 4201865"/>
                  <a:gd name="connsiteY4" fmla="*/ 1068941 h 1526969"/>
                  <a:gd name="connsiteX0" fmla="*/ 3842751 w 4201865"/>
                  <a:gd name="connsiteY0" fmla="*/ 1042103 h 1526969"/>
                  <a:gd name="connsiteX1" fmla="*/ 3738129 w 4201865"/>
                  <a:gd name="connsiteY1" fmla="*/ 1150978 h 1526969"/>
                  <a:gd name="connsiteX2" fmla="*/ 3630952 w 4201865"/>
                  <a:gd name="connsiteY2" fmla="*/ 1036686 h 1526969"/>
                  <a:gd name="connsiteX3" fmla="*/ 3738287 w 4201865"/>
                  <a:gd name="connsiteY3" fmla="*/ 932392 h 1526969"/>
                  <a:gd name="connsiteX4" fmla="*/ 3842751 w 4201865"/>
                  <a:gd name="connsiteY4" fmla="*/ 1042103 h 1526969"/>
                  <a:gd name="connsiteX0" fmla="*/ 4729 w 49456"/>
                  <a:gd name="connsiteY0" fmla="*/ 26036 h 43219"/>
                  <a:gd name="connsiteX1" fmla="*/ 2196 w 49456"/>
                  <a:gd name="connsiteY1" fmla="*/ 25239 h 43219"/>
                  <a:gd name="connsiteX2" fmla="*/ 6964 w 49456"/>
                  <a:gd name="connsiteY2" fmla="*/ 34758 h 43219"/>
                  <a:gd name="connsiteX3" fmla="*/ 5856 w 49456"/>
                  <a:gd name="connsiteY3" fmla="*/ 35139 h 43219"/>
                  <a:gd name="connsiteX4" fmla="*/ 16514 w 49456"/>
                  <a:gd name="connsiteY4" fmla="*/ 38949 h 43219"/>
                  <a:gd name="connsiteX5" fmla="*/ 15846 w 49456"/>
                  <a:gd name="connsiteY5" fmla="*/ 37209 h 43219"/>
                  <a:gd name="connsiteX6" fmla="*/ 28863 w 49456"/>
                  <a:gd name="connsiteY6" fmla="*/ 34610 h 43219"/>
                  <a:gd name="connsiteX7" fmla="*/ 28596 w 49456"/>
                  <a:gd name="connsiteY7" fmla="*/ 36519 h 43219"/>
                  <a:gd name="connsiteX8" fmla="*/ 36617 w 49456"/>
                  <a:gd name="connsiteY8" fmla="*/ 25907 h 43219"/>
                  <a:gd name="connsiteX9" fmla="*/ 37416 w 49456"/>
                  <a:gd name="connsiteY9" fmla="*/ 29949 h 43219"/>
                  <a:gd name="connsiteX10" fmla="*/ 41834 w 49456"/>
                  <a:gd name="connsiteY10" fmla="*/ 15213 h 43219"/>
                  <a:gd name="connsiteX11" fmla="*/ 40386 w 49456"/>
                  <a:gd name="connsiteY11" fmla="*/ 17889 h 43219"/>
                  <a:gd name="connsiteX12" fmla="*/ 38360 w 49456"/>
                  <a:gd name="connsiteY12" fmla="*/ 5285 h 43219"/>
                  <a:gd name="connsiteX13" fmla="*/ 38436 w 49456"/>
                  <a:gd name="connsiteY13" fmla="*/ 6549 h 43219"/>
                  <a:gd name="connsiteX14" fmla="*/ 29114 w 49456"/>
                  <a:gd name="connsiteY14" fmla="*/ 3811 h 43219"/>
                  <a:gd name="connsiteX15" fmla="*/ 29856 w 49456"/>
                  <a:gd name="connsiteY15" fmla="*/ 2199 h 43219"/>
                  <a:gd name="connsiteX16" fmla="*/ 22177 w 49456"/>
                  <a:gd name="connsiteY16" fmla="*/ 4579 h 43219"/>
                  <a:gd name="connsiteX17" fmla="*/ 22536 w 49456"/>
                  <a:gd name="connsiteY17" fmla="*/ 3189 h 43219"/>
                  <a:gd name="connsiteX18" fmla="*/ 14036 w 49456"/>
                  <a:gd name="connsiteY18" fmla="*/ 5051 h 43219"/>
                  <a:gd name="connsiteX19" fmla="*/ 15336 w 49456"/>
                  <a:gd name="connsiteY19" fmla="*/ 6399 h 43219"/>
                  <a:gd name="connsiteX20" fmla="*/ 4163 w 49456"/>
                  <a:gd name="connsiteY20" fmla="*/ 15648 h 43219"/>
                  <a:gd name="connsiteX21" fmla="*/ 3936 w 49456"/>
                  <a:gd name="connsiteY21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66291 w 4201865"/>
                  <a:gd name="connsiteY0" fmla="*/ 1068941 h 1526969"/>
                  <a:gd name="connsiteX1" fmla="*/ 3999309 w 4201865"/>
                  <a:gd name="connsiteY1" fmla="*/ 1169180 h 1526969"/>
                  <a:gd name="connsiteX2" fmla="*/ 3905012 w 4201865"/>
                  <a:gd name="connsiteY2" fmla="*/ 1085061 h 1526969"/>
                  <a:gd name="connsiteX3" fmla="*/ 3989637 w 4201865"/>
                  <a:gd name="connsiteY3" fmla="*/ 997893 h 1526969"/>
                  <a:gd name="connsiteX4" fmla="*/ 4066291 w 4201865"/>
                  <a:gd name="connsiteY4" fmla="*/ 1068941 h 1526969"/>
                  <a:gd name="connsiteX0" fmla="*/ 3842751 w 4201865"/>
                  <a:gd name="connsiteY0" fmla="*/ 1042103 h 1526969"/>
                  <a:gd name="connsiteX1" fmla="*/ 3738129 w 4201865"/>
                  <a:gd name="connsiteY1" fmla="*/ 1150978 h 1526969"/>
                  <a:gd name="connsiteX2" fmla="*/ 3630952 w 4201865"/>
                  <a:gd name="connsiteY2" fmla="*/ 1036686 h 1526969"/>
                  <a:gd name="connsiteX3" fmla="*/ 3738287 w 4201865"/>
                  <a:gd name="connsiteY3" fmla="*/ 932392 h 1526969"/>
                  <a:gd name="connsiteX4" fmla="*/ 3842751 w 4201865"/>
                  <a:gd name="connsiteY4" fmla="*/ 1042103 h 1526969"/>
                  <a:gd name="connsiteX0" fmla="*/ 6964 w 49456"/>
                  <a:gd name="connsiteY0" fmla="*/ 34758 h 43219"/>
                  <a:gd name="connsiteX1" fmla="*/ 5856 w 49456"/>
                  <a:gd name="connsiteY1" fmla="*/ 35139 h 43219"/>
                  <a:gd name="connsiteX2" fmla="*/ 16514 w 49456"/>
                  <a:gd name="connsiteY2" fmla="*/ 38949 h 43219"/>
                  <a:gd name="connsiteX3" fmla="*/ 15846 w 49456"/>
                  <a:gd name="connsiteY3" fmla="*/ 37209 h 43219"/>
                  <a:gd name="connsiteX4" fmla="*/ 28863 w 49456"/>
                  <a:gd name="connsiteY4" fmla="*/ 34610 h 43219"/>
                  <a:gd name="connsiteX5" fmla="*/ 28596 w 49456"/>
                  <a:gd name="connsiteY5" fmla="*/ 36519 h 43219"/>
                  <a:gd name="connsiteX6" fmla="*/ 36617 w 49456"/>
                  <a:gd name="connsiteY6" fmla="*/ 25907 h 43219"/>
                  <a:gd name="connsiteX7" fmla="*/ 37416 w 49456"/>
                  <a:gd name="connsiteY7" fmla="*/ 29949 h 43219"/>
                  <a:gd name="connsiteX8" fmla="*/ 41834 w 49456"/>
                  <a:gd name="connsiteY8" fmla="*/ 15213 h 43219"/>
                  <a:gd name="connsiteX9" fmla="*/ 40386 w 49456"/>
                  <a:gd name="connsiteY9" fmla="*/ 17889 h 43219"/>
                  <a:gd name="connsiteX10" fmla="*/ 38360 w 49456"/>
                  <a:gd name="connsiteY10" fmla="*/ 5285 h 43219"/>
                  <a:gd name="connsiteX11" fmla="*/ 38436 w 49456"/>
                  <a:gd name="connsiteY11" fmla="*/ 6549 h 43219"/>
                  <a:gd name="connsiteX12" fmla="*/ 29114 w 49456"/>
                  <a:gd name="connsiteY12" fmla="*/ 3811 h 43219"/>
                  <a:gd name="connsiteX13" fmla="*/ 29856 w 49456"/>
                  <a:gd name="connsiteY13" fmla="*/ 2199 h 43219"/>
                  <a:gd name="connsiteX14" fmla="*/ 22177 w 49456"/>
                  <a:gd name="connsiteY14" fmla="*/ 4579 h 43219"/>
                  <a:gd name="connsiteX15" fmla="*/ 22536 w 49456"/>
                  <a:gd name="connsiteY15" fmla="*/ 3189 h 43219"/>
                  <a:gd name="connsiteX16" fmla="*/ 14036 w 49456"/>
                  <a:gd name="connsiteY16" fmla="*/ 5051 h 43219"/>
                  <a:gd name="connsiteX17" fmla="*/ 15336 w 49456"/>
                  <a:gd name="connsiteY17" fmla="*/ 6399 h 43219"/>
                  <a:gd name="connsiteX18" fmla="*/ 4163 w 49456"/>
                  <a:gd name="connsiteY18" fmla="*/ 15648 h 43219"/>
                  <a:gd name="connsiteX19" fmla="*/ 3936 w 49456"/>
                  <a:gd name="connsiteY19" fmla="*/ 14229 h 43219"/>
                  <a:gd name="connsiteX0" fmla="*/ 3936 w 49456"/>
                  <a:gd name="connsiteY0" fmla="*/ 14229 h 43219"/>
                  <a:gd name="connsiteX1" fmla="*/ 5659 w 49456"/>
                  <a:gd name="connsiteY1" fmla="*/ 6766 h 43219"/>
                  <a:gd name="connsiteX2" fmla="*/ 14041 w 49456"/>
                  <a:gd name="connsiteY2" fmla="*/ 5061 h 43219"/>
                  <a:gd name="connsiteX3" fmla="*/ 22492 w 49456"/>
                  <a:gd name="connsiteY3" fmla="*/ 3291 h 43219"/>
                  <a:gd name="connsiteX4" fmla="*/ 25785 w 49456"/>
                  <a:gd name="connsiteY4" fmla="*/ 59 h 43219"/>
                  <a:gd name="connsiteX5" fmla="*/ 29869 w 49456"/>
                  <a:gd name="connsiteY5" fmla="*/ 2340 h 43219"/>
                  <a:gd name="connsiteX6" fmla="*/ 35499 w 49456"/>
                  <a:gd name="connsiteY6" fmla="*/ 549 h 43219"/>
                  <a:gd name="connsiteX7" fmla="*/ 38354 w 49456"/>
                  <a:gd name="connsiteY7" fmla="*/ 5435 h 43219"/>
                  <a:gd name="connsiteX8" fmla="*/ 42018 w 49456"/>
                  <a:gd name="connsiteY8" fmla="*/ 10177 h 43219"/>
                  <a:gd name="connsiteX9" fmla="*/ 41854 w 49456"/>
                  <a:gd name="connsiteY9" fmla="*/ 15319 h 43219"/>
                  <a:gd name="connsiteX10" fmla="*/ 43052 w 49456"/>
                  <a:gd name="connsiteY10" fmla="*/ 23181 h 43219"/>
                  <a:gd name="connsiteX11" fmla="*/ 37440 w 49456"/>
                  <a:gd name="connsiteY11" fmla="*/ 30063 h 43219"/>
                  <a:gd name="connsiteX12" fmla="*/ 35431 w 49456"/>
                  <a:gd name="connsiteY12" fmla="*/ 35960 h 43219"/>
                  <a:gd name="connsiteX13" fmla="*/ 28591 w 49456"/>
                  <a:gd name="connsiteY13" fmla="*/ 36674 h 43219"/>
                  <a:gd name="connsiteX14" fmla="*/ 23703 w 49456"/>
                  <a:gd name="connsiteY14" fmla="*/ 42965 h 43219"/>
                  <a:gd name="connsiteX15" fmla="*/ 16516 w 49456"/>
                  <a:gd name="connsiteY15" fmla="*/ 39125 h 43219"/>
                  <a:gd name="connsiteX16" fmla="*/ 5840 w 49456"/>
                  <a:gd name="connsiteY16" fmla="*/ 35331 h 43219"/>
                  <a:gd name="connsiteX17" fmla="*/ 1146 w 49456"/>
                  <a:gd name="connsiteY17" fmla="*/ 31109 h 43219"/>
                  <a:gd name="connsiteX18" fmla="*/ 2149 w 49456"/>
                  <a:gd name="connsiteY18" fmla="*/ 25410 h 43219"/>
                  <a:gd name="connsiteX19" fmla="*/ 31 w 49456"/>
                  <a:gd name="connsiteY19" fmla="*/ 19563 h 43219"/>
                  <a:gd name="connsiteX20" fmla="*/ 3899 w 49456"/>
                  <a:gd name="connsiteY20" fmla="*/ 14366 h 43219"/>
                  <a:gd name="connsiteX21" fmla="*/ 3936 w 49456"/>
                  <a:gd name="connsiteY21" fmla="*/ 14229 h 43219"/>
                  <a:gd name="connsiteX0" fmla="*/ 4201865 w 4201865"/>
                  <a:gd name="connsiteY0" fmla="*/ 1243499 h 1526969"/>
                  <a:gd name="connsiteX1" fmla="*/ 4159468 w 4201865"/>
                  <a:gd name="connsiteY1" fmla="*/ 1285896 h 1526969"/>
                  <a:gd name="connsiteX2" fmla="*/ 4117071 w 4201865"/>
                  <a:gd name="connsiteY2" fmla="*/ 1243499 h 1526969"/>
                  <a:gd name="connsiteX3" fmla="*/ 4159468 w 4201865"/>
                  <a:gd name="connsiteY3" fmla="*/ 1201102 h 1526969"/>
                  <a:gd name="connsiteX4" fmla="*/ 4201865 w 4201865"/>
                  <a:gd name="connsiteY4" fmla="*/ 1243499 h 1526969"/>
                  <a:gd name="connsiteX0" fmla="*/ 4066291 w 4201865"/>
                  <a:gd name="connsiteY0" fmla="*/ 1068941 h 1526969"/>
                  <a:gd name="connsiteX1" fmla="*/ 3999309 w 4201865"/>
                  <a:gd name="connsiteY1" fmla="*/ 1169180 h 1526969"/>
                  <a:gd name="connsiteX2" fmla="*/ 3905012 w 4201865"/>
                  <a:gd name="connsiteY2" fmla="*/ 1085061 h 1526969"/>
                  <a:gd name="connsiteX3" fmla="*/ 3989637 w 4201865"/>
                  <a:gd name="connsiteY3" fmla="*/ 997893 h 1526969"/>
                  <a:gd name="connsiteX4" fmla="*/ 4066291 w 4201865"/>
                  <a:gd name="connsiteY4" fmla="*/ 1068941 h 1526969"/>
                  <a:gd name="connsiteX0" fmla="*/ 3842751 w 4201865"/>
                  <a:gd name="connsiteY0" fmla="*/ 1042103 h 1526969"/>
                  <a:gd name="connsiteX1" fmla="*/ 3738129 w 4201865"/>
                  <a:gd name="connsiteY1" fmla="*/ 1150978 h 1526969"/>
                  <a:gd name="connsiteX2" fmla="*/ 3630952 w 4201865"/>
                  <a:gd name="connsiteY2" fmla="*/ 1036686 h 1526969"/>
                  <a:gd name="connsiteX3" fmla="*/ 3738287 w 4201865"/>
                  <a:gd name="connsiteY3" fmla="*/ 932392 h 1526969"/>
                  <a:gd name="connsiteX4" fmla="*/ 3842751 w 4201865"/>
                  <a:gd name="connsiteY4" fmla="*/ 1042103 h 1526969"/>
                  <a:gd name="connsiteX0" fmla="*/ 6964 w 49456"/>
                  <a:gd name="connsiteY0" fmla="*/ 34758 h 43219"/>
                  <a:gd name="connsiteX1" fmla="*/ 5856 w 49456"/>
                  <a:gd name="connsiteY1" fmla="*/ 35139 h 43219"/>
                  <a:gd name="connsiteX2" fmla="*/ 16514 w 49456"/>
                  <a:gd name="connsiteY2" fmla="*/ 38949 h 43219"/>
                  <a:gd name="connsiteX3" fmla="*/ 15846 w 49456"/>
                  <a:gd name="connsiteY3" fmla="*/ 37209 h 43219"/>
                  <a:gd name="connsiteX4" fmla="*/ 28863 w 49456"/>
                  <a:gd name="connsiteY4" fmla="*/ 34610 h 43219"/>
                  <a:gd name="connsiteX5" fmla="*/ 28596 w 49456"/>
                  <a:gd name="connsiteY5" fmla="*/ 36519 h 43219"/>
                  <a:gd name="connsiteX6" fmla="*/ 41834 w 49456"/>
                  <a:gd name="connsiteY6" fmla="*/ 15213 h 43219"/>
                  <a:gd name="connsiteX7" fmla="*/ 40386 w 49456"/>
                  <a:gd name="connsiteY7" fmla="*/ 17889 h 43219"/>
                  <a:gd name="connsiteX8" fmla="*/ 38360 w 49456"/>
                  <a:gd name="connsiteY8" fmla="*/ 5285 h 43219"/>
                  <a:gd name="connsiteX9" fmla="*/ 38436 w 49456"/>
                  <a:gd name="connsiteY9" fmla="*/ 6549 h 43219"/>
                  <a:gd name="connsiteX10" fmla="*/ 29114 w 49456"/>
                  <a:gd name="connsiteY10" fmla="*/ 3811 h 43219"/>
                  <a:gd name="connsiteX11" fmla="*/ 29856 w 49456"/>
                  <a:gd name="connsiteY11" fmla="*/ 2199 h 43219"/>
                  <a:gd name="connsiteX12" fmla="*/ 22177 w 49456"/>
                  <a:gd name="connsiteY12" fmla="*/ 4579 h 43219"/>
                  <a:gd name="connsiteX13" fmla="*/ 22536 w 49456"/>
                  <a:gd name="connsiteY13" fmla="*/ 3189 h 43219"/>
                  <a:gd name="connsiteX14" fmla="*/ 14036 w 49456"/>
                  <a:gd name="connsiteY14" fmla="*/ 5051 h 43219"/>
                  <a:gd name="connsiteX15" fmla="*/ 15336 w 49456"/>
                  <a:gd name="connsiteY15" fmla="*/ 6399 h 43219"/>
                  <a:gd name="connsiteX16" fmla="*/ 4163 w 49456"/>
                  <a:gd name="connsiteY16" fmla="*/ 15648 h 43219"/>
                  <a:gd name="connsiteX17" fmla="*/ 3936 w 49456"/>
                  <a:gd name="connsiteY17" fmla="*/ 14229 h 43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9456" h="43219">
                    <a:moveTo>
                      <a:pt x="3936" y="14229"/>
                    </a:moveTo>
                    <a:cubicBezTo>
                      <a:pt x="3665" y="11516"/>
                      <a:pt x="4297" y="8780"/>
                      <a:pt x="5659" y="6766"/>
                    </a:cubicBezTo>
                    <a:cubicBezTo>
                      <a:pt x="7811" y="3585"/>
                      <a:pt x="11300" y="2876"/>
                      <a:pt x="14041" y="5061"/>
                    </a:cubicBezTo>
                    <a:cubicBezTo>
                      <a:pt x="15714" y="768"/>
                      <a:pt x="19950" y="-119"/>
                      <a:pt x="22492" y="3291"/>
                    </a:cubicBezTo>
                    <a:cubicBezTo>
                      <a:pt x="23133" y="1542"/>
                      <a:pt x="24364" y="333"/>
                      <a:pt x="25785" y="59"/>
                    </a:cubicBezTo>
                    <a:cubicBezTo>
                      <a:pt x="27349" y="-243"/>
                      <a:pt x="28911" y="629"/>
                      <a:pt x="29869" y="2340"/>
                    </a:cubicBezTo>
                    <a:cubicBezTo>
                      <a:pt x="31251" y="126"/>
                      <a:pt x="33537" y="-601"/>
                      <a:pt x="35499" y="549"/>
                    </a:cubicBezTo>
                    <a:cubicBezTo>
                      <a:pt x="36994" y="1425"/>
                      <a:pt x="38066" y="3259"/>
                      <a:pt x="38354" y="5435"/>
                    </a:cubicBezTo>
                    <a:cubicBezTo>
                      <a:pt x="40082" y="6077"/>
                      <a:pt x="41458" y="7857"/>
                      <a:pt x="42018" y="10177"/>
                    </a:cubicBezTo>
                    <a:cubicBezTo>
                      <a:pt x="42425" y="11861"/>
                      <a:pt x="42367" y="13690"/>
                      <a:pt x="41854" y="15319"/>
                    </a:cubicBezTo>
                    <a:cubicBezTo>
                      <a:pt x="43115" y="17553"/>
                      <a:pt x="43556" y="20449"/>
                      <a:pt x="43052" y="23181"/>
                    </a:cubicBezTo>
                    <a:cubicBezTo>
                      <a:pt x="42382" y="26813"/>
                      <a:pt x="40164" y="29533"/>
                      <a:pt x="37440" y="30063"/>
                    </a:cubicBezTo>
                    <a:cubicBezTo>
                      <a:pt x="37427" y="32330"/>
                      <a:pt x="36694" y="34480"/>
                      <a:pt x="35431" y="35960"/>
                    </a:cubicBezTo>
                    <a:cubicBezTo>
                      <a:pt x="33512" y="38209"/>
                      <a:pt x="30740" y="38498"/>
                      <a:pt x="28591" y="36674"/>
                    </a:cubicBezTo>
                    <a:cubicBezTo>
                      <a:pt x="27896" y="39807"/>
                      <a:pt x="26035" y="42202"/>
                      <a:pt x="23703" y="42965"/>
                    </a:cubicBezTo>
                    <a:cubicBezTo>
                      <a:pt x="20955" y="43864"/>
                      <a:pt x="18087" y="42332"/>
                      <a:pt x="16516" y="39125"/>
                    </a:cubicBezTo>
                    <a:cubicBezTo>
                      <a:pt x="12808" y="42169"/>
                      <a:pt x="7992" y="40458"/>
                      <a:pt x="5840" y="35331"/>
                    </a:cubicBezTo>
                    <a:cubicBezTo>
                      <a:pt x="3726" y="35668"/>
                      <a:pt x="1741" y="33883"/>
                      <a:pt x="1146" y="31109"/>
                    </a:cubicBezTo>
                    <a:cubicBezTo>
                      <a:pt x="715" y="29102"/>
                      <a:pt x="1096" y="26936"/>
                      <a:pt x="2149" y="25410"/>
                    </a:cubicBezTo>
                    <a:cubicBezTo>
                      <a:pt x="655" y="24213"/>
                      <a:pt x="-177" y="21916"/>
                      <a:pt x="31" y="19563"/>
                    </a:cubicBezTo>
                    <a:cubicBezTo>
                      <a:pt x="275" y="16808"/>
                      <a:pt x="1881" y="14650"/>
                      <a:pt x="3899" y="14366"/>
                    </a:cubicBezTo>
                    <a:cubicBezTo>
                      <a:pt x="3911" y="14320"/>
                      <a:pt x="3924" y="14275"/>
                      <a:pt x="3936" y="14229"/>
                    </a:cubicBezTo>
                    <a:close/>
                  </a:path>
                  <a:path w="4201865" h="1526969">
                    <a:moveTo>
                      <a:pt x="4201865" y="1243499"/>
                    </a:moveTo>
                    <a:cubicBezTo>
                      <a:pt x="4201865" y="1266914"/>
                      <a:pt x="4182883" y="1285896"/>
                      <a:pt x="4159468" y="1285896"/>
                    </a:cubicBezTo>
                    <a:cubicBezTo>
                      <a:pt x="4136053" y="1285896"/>
                      <a:pt x="4117071" y="1266914"/>
                      <a:pt x="4117071" y="1243499"/>
                    </a:cubicBezTo>
                    <a:cubicBezTo>
                      <a:pt x="4117071" y="1220084"/>
                      <a:pt x="4136053" y="1201102"/>
                      <a:pt x="4159468" y="1201102"/>
                    </a:cubicBezTo>
                    <a:cubicBezTo>
                      <a:pt x="4182883" y="1201102"/>
                      <a:pt x="4201865" y="1220084"/>
                      <a:pt x="4201865" y="1243499"/>
                    </a:cubicBezTo>
                    <a:close/>
                  </a:path>
                  <a:path w="4201865" h="1526969">
                    <a:moveTo>
                      <a:pt x="4066291" y="1068941"/>
                    </a:moveTo>
                    <a:cubicBezTo>
                      <a:pt x="4067903" y="1097489"/>
                      <a:pt x="4026189" y="1166493"/>
                      <a:pt x="3999309" y="1169180"/>
                    </a:cubicBezTo>
                    <a:cubicBezTo>
                      <a:pt x="3972429" y="1171867"/>
                      <a:pt x="3905012" y="1131891"/>
                      <a:pt x="3905012" y="1085061"/>
                    </a:cubicBezTo>
                    <a:cubicBezTo>
                      <a:pt x="3905012" y="1038231"/>
                      <a:pt x="3962757" y="1000580"/>
                      <a:pt x="3989637" y="997893"/>
                    </a:cubicBezTo>
                    <a:cubicBezTo>
                      <a:pt x="4016517" y="995206"/>
                      <a:pt x="4064679" y="1040393"/>
                      <a:pt x="4066291" y="1068941"/>
                    </a:cubicBezTo>
                    <a:close/>
                  </a:path>
                  <a:path w="4201865" h="1526969">
                    <a:moveTo>
                      <a:pt x="3842751" y="1042103"/>
                    </a:moveTo>
                    <a:cubicBezTo>
                      <a:pt x="3842725" y="1078534"/>
                      <a:pt x="3773429" y="1151881"/>
                      <a:pt x="3738129" y="1150978"/>
                    </a:cubicBezTo>
                    <a:cubicBezTo>
                      <a:pt x="3702829" y="1150075"/>
                      <a:pt x="3630952" y="1106932"/>
                      <a:pt x="3630952" y="1036686"/>
                    </a:cubicBezTo>
                    <a:cubicBezTo>
                      <a:pt x="3630952" y="966440"/>
                      <a:pt x="3702987" y="931489"/>
                      <a:pt x="3738287" y="932392"/>
                    </a:cubicBezTo>
                    <a:cubicBezTo>
                      <a:pt x="3773587" y="933295"/>
                      <a:pt x="3842777" y="1005672"/>
                      <a:pt x="3842751" y="1042103"/>
                    </a:cubicBezTo>
                    <a:close/>
                  </a:path>
                  <a:path w="49456" h="43219" fill="none" extrusionOk="0">
                    <a:moveTo>
                      <a:pt x="6964" y="34758"/>
                    </a:moveTo>
                    <a:cubicBezTo>
                      <a:pt x="6609" y="34951"/>
                      <a:pt x="6236" y="35079"/>
                      <a:pt x="5856" y="35139"/>
                    </a:cubicBezTo>
                    <a:moveTo>
                      <a:pt x="16514" y="38949"/>
                    </a:moveTo>
                    <a:cubicBezTo>
                      <a:pt x="16247" y="38403"/>
                      <a:pt x="16023" y="37820"/>
                      <a:pt x="15846" y="37209"/>
                    </a:cubicBezTo>
                    <a:moveTo>
                      <a:pt x="28863" y="34610"/>
                    </a:moveTo>
                    <a:cubicBezTo>
                      <a:pt x="28824" y="35257"/>
                      <a:pt x="28734" y="35897"/>
                      <a:pt x="28596" y="36519"/>
                    </a:cubicBezTo>
                    <a:moveTo>
                      <a:pt x="41834" y="15213"/>
                    </a:moveTo>
                    <a:cubicBezTo>
                      <a:pt x="41509" y="16245"/>
                      <a:pt x="41014" y="17161"/>
                      <a:pt x="40386" y="17889"/>
                    </a:cubicBezTo>
                    <a:moveTo>
                      <a:pt x="38360" y="5285"/>
                    </a:moveTo>
                    <a:cubicBezTo>
                      <a:pt x="38415" y="5702"/>
                      <a:pt x="38441" y="6125"/>
                      <a:pt x="38436" y="6549"/>
                    </a:cubicBezTo>
                    <a:moveTo>
                      <a:pt x="29114" y="3811"/>
                    </a:moveTo>
                    <a:cubicBezTo>
                      <a:pt x="29303" y="3228"/>
                      <a:pt x="29552" y="2685"/>
                      <a:pt x="29856" y="2199"/>
                    </a:cubicBezTo>
                    <a:moveTo>
                      <a:pt x="22177" y="4579"/>
                    </a:moveTo>
                    <a:cubicBezTo>
                      <a:pt x="22254" y="4097"/>
                      <a:pt x="22375" y="3630"/>
                      <a:pt x="22536" y="3189"/>
                    </a:cubicBezTo>
                    <a:moveTo>
                      <a:pt x="14036" y="5051"/>
                    </a:moveTo>
                    <a:cubicBezTo>
                      <a:pt x="14508" y="5427"/>
                      <a:pt x="14944" y="5880"/>
                      <a:pt x="15336" y="6399"/>
                    </a:cubicBezTo>
                    <a:moveTo>
                      <a:pt x="4163" y="15648"/>
                    </a:moveTo>
                    <a:cubicBezTo>
                      <a:pt x="4060" y="15184"/>
                      <a:pt x="3984" y="14710"/>
                      <a:pt x="3936" y="14229"/>
                    </a:cubicBezTo>
                  </a:path>
                </a:pathLst>
              </a:custGeom>
              <a:solidFill>
                <a:srgbClr val="FEF4EC"/>
              </a:solidFill>
              <a:ln>
                <a:solidFill>
                  <a:srgbClr val="C0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7476703" y="2636912"/>
                <a:ext cx="864096" cy="400260"/>
              </a:xfrm>
              <a:prstGeom prst="roundRect">
                <a:avLst/>
              </a:prstGeom>
              <a:noFill/>
              <a:ln>
                <a:solidFill>
                  <a:srgbClr val="C0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3563888" y="1634197"/>
                    <a:ext cx="3094180" cy="7146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𝑔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d>
                            </m:e>
                          </m:d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p>
                                    <m:sSupPr>
                                      <m:ctrlPr>
                                        <a:rPr lang="en-US" sz="1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p>
                                      <m:r>
                                        <a:rPr lang="en-US" sz="1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𝐵</m:t>
                                      </m:r>
                                    </m:sup>
                                  </m:sSup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∙</m:t>
                                  </m:r>
                                  <m:d>
                                    <m:dPr>
                                      <m:ctrlPr>
                                        <a:rPr lang="en-US" sz="1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1−</m:t>
                                      </m:r>
                                      <m:r>
                                        <a:rPr lang="en-US" sz="1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𝐺</m:t>
                                  </m:r>
                                </m:sup>
                              </m:sSup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num>
                            <m:den>
                              <m:nary>
                                <m:naryPr>
                                  <m:chr m:val="∑"/>
                                  <m:ctrlP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𝐺</m:t>
                                  </m:r>
                                </m:sup>
                                <m:e>
                                  <m:d>
                                    <m:dPr>
                                      <m:ctrlPr>
                                        <a:rPr lang="en-US" sz="1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US" sz="1400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sz="1400" b="0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𝐺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en-US" sz="1400" b="0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𝑘</m:t>
                                            </m:r>
                                          </m:e>
                                        </m:mr>
                                      </m:m>
                                    </m:e>
                                  </m:d>
                                </m:e>
                              </m:nary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  <a:ea typeface="Cambria Math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𝑘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𝑘</m:t>
                                  </m:r>
                                </m:sup>
                              </m:sSup>
                            </m:den>
                          </m:f>
                        </m:oMath>
                      </m:oMathPara>
                    </a14:m>
                    <a:endParaRPr lang="de-AT" sz="1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63888" y="1634197"/>
                    <a:ext cx="3094180" cy="714683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pic>
        <p:nvPicPr>
          <p:cNvPr id="24" name="Picture 8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2946" y="782464"/>
            <a:ext cx="909663" cy="601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Группа 24"/>
          <p:cNvGrpSpPr/>
          <p:nvPr/>
        </p:nvGrpSpPr>
        <p:grpSpPr>
          <a:xfrm>
            <a:off x="5837931" y="1114133"/>
            <a:ext cx="3247323" cy="5702121"/>
            <a:chOff x="5837931" y="1114133"/>
            <a:chExt cx="3247323" cy="5702121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5973014" y="1114133"/>
              <a:ext cx="538930" cy="439224"/>
              <a:chOff x="6108097" y="1072569"/>
              <a:chExt cx="538930" cy="439224"/>
            </a:xfrm>
          </p:grpSpPr>
          <p:sp>
            <p:nvSpPr>
              <p:cNvPr id="51" name="Овал 50"/>
              <p:cNvSpPr/>
              <p:nvPr/>
            </p:nvSpPr>
            <p:spPr>
              <a:xfrm>
                <a:off x="6128732" y="1072569"/>
                <a:ext cx="438470" cy="439224"/>
              </a:xfrm>
              <a:prstGeom prst="ellipse">
                <a:avLst/>
              </a:prstGeom>
              <a:solidFill>
                <a:srgbClr val="FF4747"/>
              </a:solidFill>
              <a:ln w="19050">
                <a:solidFill>
                  <a:srgbClr val="FF4747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de-AT" sz="140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Прямоугольник 51"/>
                  <p:cNvSpPr/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𝟐𝟓</m:t>
                          </m:r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%</m:t>
                          </m:r>
                        </m:oMath>
                      </m:oMathPara>
                    </a14:m>
                    <a:endParaRPr lang="de-AT" sz="12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2" name="Прямоугольник 5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7" name="Группа 26"/>
            <p:cNvGrpSpPr/>
            <p:nvPr/>
          </p:nvGrpSpPr>
          <p:grpSpPr>
            <a:xfrm>
              <a:off x="6818278" y="4885175"/>
              <a:ext cx="2266976" cy="891139"/>
              <a:chOff x="3719698" y="2654263"/>
              <a:chExt cx="2266976" cy="891139"/>
            </a:xfrm>
          </p:grpSpPr>
          <p:sp>
            <p:nvSpPr>
              <p:cNvPr id="49" name="Выноска-облако 48"/>
              <p:cNvSpPr/>
              <p:nvPr/>
            </p:nvSpPr>
            <p:spPr>
              <a:xfrm rot="162668">
                <a:off x="3719698" y="2654263"/>
                <a:ext cx="2266976" cy="891139"/>
              </a:xfrm>
              <a:prstGeom prst="cloudCallout">
                <a:avLst>
                  <a:gd name="adj1" fmla="val -56653"/>
                  <a:gd name="adj2" fmla="val 126738"/>
                </a:avLst>
              </a:prstGeom>
              <a:solidFill>
                <a:srgbClr val="FEF4EC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4067213" y="2841162"/>
                <a:ext cx="15620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AT" sz="1400" dirty="0" err="1" smtClean="0"/>
                  <a:t>Overdue</a:t>
                </a:r>
                <a:r>
                  <a:rPr lang="de-AT" sz="1400" dirty="0" smtClean="0"/>
                  <a:t> </a:t>
                </a:r>
                <a:r>
                  <a:rPr lang="de-AT" sz="1400" dirty="0" err="1" smtClean="0"/>
                  <a:t>exposure</a:t>
                </a:r>
                <a:r>
                  <a:rPr lang="de-AT" sz="1400" dirty="0" smtClean="0"/>
                  <a:t> </a:t>
                </a:r>
              </a:p>
              <a:p>
                <a:pPr algn="ctr"/>
                <a:r>
                  <a:rPr lang="de-AT" sz="1400" dirty="0" smtClean="0"/>
                  <a:t>at </a:t>
                </a:r>
                <a:r>
                  <a:rPr lang="de-AT" sz="1400" dirty="0" err="1" smtClean="0"/>
                  <a:t>maturity</a:t>
                </a:r>
                <a:endParaRPr lang="de-AT" sz="1400" dirty="0"/>
              </a:p>
            </p:txBody>
          </p:sp>
        </p:grpSp>
        <p:grpSp>
          <p:nvGrpSpPr>
            <p:cNvPr id="28" name="Группа 27"/>
            <p:cNvGrpSpPr/>
            <p:nvPr/>
          </p:nvGrpSpPr>
          <p:grpSpPr>
            <a:xfrm>
              <a:off x="5910668" y="1815109"/>
              <a:ext cx="538930" cy="439224"/>
              <a:chOff x="6108097" y="1072569"/>
              <a:chExt cx="538930" cy="439224"/>
            </a:xfrm>
          </p:grpSpPr>
          <p:sp>
            <p:nvSpPr>
              <p:cNvPr id="47" name="Овал 46"/>
              <p:cNvSpPr/>
              <p:nvPr/>
            </p:nvSpPr>
            <p:spPr>
              <a:xfrm>
                <a:off x="6128732" y="1072569"/>
                <a:ext cx="438470" cy="439224"/>
              </a:xfrm>
              <a:prstGeom prst="ellipse">
                <a:avLst/>
              </a:prstGeom>
              <a:solidFill>
                <a:srgbClr val="FF4747"/>
              </a:solidFill>
              <a:ln w="19050">
                <a:solidFill>
                  <a:srgbClr val="FF4747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de-AT" sz="140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Прямоугольник 47"/>
                  <p:cNvSpPr/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𝟓𝟎</m:t>
                          </m:r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%</m:t>
                          </m:r>
                        </m:oMath>
                      </m:oMathPara>
                    </a14:m>
                    <a:endParaRPr lang="de-AT" sz="12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8" name="Прямоугольник 4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9" name="Группа 28"/>
            <p:cNvGrpSpPr/>
            <p:nvPr/>
          </p:nvGrpSpPr>
          <p:grpSpPr>
            <a:xfrm>
              <a:off x="5910668" y="2575295"/>
              <a:ext cx="538930" cy="439224"/>
              <a:chOff x="6108097" y="1072569"/>
              <a:chExt cx="538930" cy="439224"/>
            </a:xfrm>
          </p:grpSpPr>
          <p:sp>
            <p:nvSpPr>
              <p:cNvPr id="45" name="Овал 44"/>
              <p:cNvSpPr/>
              <p:nvPr/>
            </p:nvSpPr>
            <p:spPr>
              <a:xfrm>
                <a:off x="6128732" y="1072569"/>
                <a:ext cx="438470" cy="439224"/>
              </a:xfrm>
              <a:prstGeom prst="ellipse">
                <a:avLst/>
              </a:prstGeom>
              <a:solidFill>
                <a:srgbClr val="FF4747"/>
              </a:solidFill>
              <a:ln w="19050">
                <a:solidFill>
                  <a:srgbClr val="FF4747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de-AT" sz="140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Прямоугольник 45"/>
                  <p:cNvSpPr/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𝟐𝟓</m:t>
                          </m:r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%</m:t>
                          </m:r>
                        </m:oMath>
                      </m:oMathPara>
                    </a14:m>
                    <a:endParaRPr lang="de-AT" sz="12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6" name="Прямоугольник 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0" name="Группа 29"/>
            <p:cNvGrpSpPr/>
            <p:nvPr/>
          </p:nvGrpSpPr>
          <p:grpSpPr>
            <a:xfrm>
              <a:off x="5910668" y="3346238"/>
              <a:ext cx="538930" cy="439224"/>
              <a:chOff x="6108097" y="1072569"/>
              <a:chExt cx="538930" cy="439224"/>
            </a:xfrm>
          </p:grpSpPr>
          <p:sp>
            <p:nvSpPr>
              <p:cNvPr id="43" name="Овал 42"/>
              <p:cNvSpPr/>
              <p:nvPr/>
            </p:nvSpPr>
            <p:spPr>
              <a:xfrm>
                <a:off x="6128732" y="1072569"/>
                <a:ext cx="438470" cy="439224"/>
              </a:xfrm>
              <a:prstGeom prst="ellipse">
                <a:avLst/>
              </a:prstGeom>
              <a:solidFill>
                <a:srgbClr val="FF4747"/>
              </a:solidFill>
              <a:ln w="19050">
                <a:solidFill>
                  <a:srgbClr val="FF4747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de-AT" sz="140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Прямоугольник 43"/>
                  <p:cNvSpPr/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𝟕𝟓</m:t>
                          </m:r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%</m:t>
                          </m:r>
                        </m:oMath>
                      </m:oMathPara>
                    </a14:m>
                    <a:endParaRPr lang="de-AT" sz="12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4" name="Прямоугольник 4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1" name="Группа 30"/>
            <p:cNvGrpSpPr/>
            <p:nvPr/>
          </p:nvGrpSpPr>
          <p:grpSpPr>
            <a:xfrm>
              <a:off x="5910668" y="4108245"/>
              <a:ext cx="538930" cy="439224"/>
              <a:chOff x="6108097" y="1072569"/>
              <a:chExt cx="538930" cy="439224"/>
            </a:xfrm>
          </p:grpSpPr>
          <p:sp>
            <p:nvSpPr>
              <p:cNvPr id="41" name="Овал 40"/>
              <p:cNvSpPr/>
              <p:nvPr/>
            </p:nvSpPr>
            <p:spPr>
              <a:xfrm>
                <a:off x="6128732" y="1072569"/>
                <a:ext cx="438470" cy="439224"/>
              </a:xfrm>
              <a:prstGeom prst="ellipse">
                <a:avLst/>
              </a:prstGeom>
              <a:solidFill>
                <a:srgbClr val="FF4747"/>
              </a:solidFill>
              <a:ln w="19050">
                <a:solidFill>
                  <a:srgbClr val="FF4747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de-AT" sz="140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Прямоугольник 41"/>
                  <p:cNvSpPr/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𝟐𝟓</m:t>
                          </m:r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%</m:t>
                          </m:r>
                        </m:oMath>
                      </m:oMathPara>
                    </a14:m>
                    <a:endParaRPr lang="de-AT" sz="12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2" name="Прямоугольник 4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2" name="Группа 31"/>
            <p:cNvGrpSpPr/>
            <p:nvPr/>
          </p:nvGrpSpPr>
          <p:grpSpPr>
            <a:xfrm>
              <a:off x="5910668" y="4849956"/>
              <a:ext cx="538930" cy="439224"/>
              <a:chOff x="6108097" y="1072569"/>
              <a:chExt cx="538930" cy="439224"/>
            </a:xfrm>
          </p:grpSpPr>
          <p:sp>
            <p:nvSpPr>
              <p:cNvPr id="39" name="Овал 38"/>
              <p:cNvSpPr/>
              <p:nvPr/>
            </p:nvSpPr>
            <p:spPr>
              <a:xfrm>
                <a:off x="6128732" y="1072569"/>
                <a:ext cx="438470" cy="439224"/>
              </a:xfrm>
              <a:prstGeom prst="ellipse">
                <a:avLst/>
              </a:prstGeom>
              <a:solidFill>
                <a:srgbClr val="FF4747"/>
              </a:solidFill>
              <a:ln w="19050">
                <a:solidFill>
                  <a:srgbClr val="FF4747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de-AT" sz="140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Прямоугольник 39"/>
                  <p:cNvSpPr/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𝟓𝟎</m:t>
                          </m:r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%</m:t>
                          </m:r>
                        </m:oMath>
                      </m:oMathPara>
                    </a14:m>
                    <a:endParaRPr lang="de-AT" sz="12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0" name="Прямоугольник 3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3" name="Группа 32"/>
            <p:cNvGrpSpPr/>
            <p:nvPr/>
          </p:nvGrpSpPr>
          <p:grpSpPr>
            <a:xfrm>
              <a:off x="5910668" y="5610249"/>
              <a:ext cx="538930" cy="439224"/>
              <a:chOff x="6108097" y="1072569"/>
              <a:chExt cx="538930" cy="439224"/>
            </a:xfrm>
          </p:grpSpPr>
          <p:sp>
            <p:nvSpPr>
              <p:cNvPr id="37" name="Овал 36"/>
              <p:cNvSpPr/>
              <p:nvPr/>
            </p:nvSpPr>
            <p:spPr>
              <a:xfrm>
                <a:off x="6128732" y="1072569"/>
                <a:ext cx="438470" cy="439224"/>
              </a:xfrm>
              <a:prstGeom prst="ellipse">
                <a:avLst/>
              </a:prstGeom>
              <a:solidFill>
                <a:srgbClr val="FF4747"/>
              </a:solidFill>
              <a:ln w="19050">
                <a:solidFill>
                  <a:srgbClr val="FF4747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de-AT" sz="140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Прямоугольник 37"/>
                  <p:cNvSpPr/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𝟐𝟓</m:t>
                          </m:r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%</m:t>
                          </m:r>
                        </m:oMath>
                      </m:oMathPara>
                    </a14:m>
                    <a:endParaRPr lang="de-AT" sz="12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8" name="Прямоугольник 3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8097" y="1143290"/>
                    <a:ext cx="538930" cy="276999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4" name="Группа 33"/>
            <p:cNvGrpSpPr/>
            <p:nvPr/>
          </p:nvGrpSpPr>
          <p:grpSpPr>
            <a:xfrm>
              <a:off x="5837931" y="6377030"/>
              <a:ext cx="630301" cy="439224"/>
              <a:chOff x="6035360" y="1072569"/>
              <a:chExt cx="630301" cy="439224"/>
            </a:xfrm>
          </p:grpSpPr>
          <p:sp>
            <p:nvSpPr>
              <p:cNvPr id="35" name="Овал 34"/>
              <p:cNvSpPr/>
              <p:nvPr/>
            </p:nvSpPr>
            <p:spPr>
              <a:xfrm>
                <a:off x="6128732" y="1072569"/>
                <a:ext cx="438470" cy="439224"/>
              </a:xfrm>
              <a:prstGeom prst="ellipse">
                <a:avLst/>
              </a:prstGeom>
              <a:solidFill>
                <a:srgbClr val="FF4747"/>
              </a:solidFill>
              <a:ln w="19050">
                <a:solidFill>
                  <a:srgbClr val="FF4747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de-AT" sz="140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Прямоугольник 35"/>
                  <p:cNvSpPr/>
                  <p:nvPr/>
                </p:nvSpPr>
                <p:spPr>
                  <a:xfrm>
                    <a:off x="6035360" y="1143290"/>
                    <a:ext cx="630301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𝟏𝟎𝟎</m:t>
                          </m:r>
                          <m:r>
                            <a:rPr lang="de-AT" sz="1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%</m:t>
                          </m:r>
                        </m:oMath>
                      </m:oMathPara>
                    </a14:m>
                    <a:endParaRPr lang="de-AT" sz="12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Прямоугольник 3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35360" y="1143290"/>
                    <a:ext cx="630301" cy="276999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303134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4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4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40569" y="6364638"/>
            <a:ext cx="2133600" cy="365125"/>
          </a:xfrm>
        </p:spPr>
        <p:txBody>
          <a:bodyPr/>
          <a:lstStyle/>
          <a:p>
            <a:fld id="{E5829446-F96A-4888-99B9-56917D670510}" type="slidenum">
              <a:rPr lang="de-AT" smtClean="0"/>
              <a:t>11</a:t>
            </a:fld>
            <a:endParaRPr lang="de-AT" dirty="0"/>
          </a:p>
        </p:txBody>
      </p:sp>
      <p:sp>
        <p:nvSpPr>
          <p:cNvPr id="110" name="Прямоугольник 109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Example of Lt EL calculation</a:t>
            </a:r>
          </a:p>
        </p:txBody>
      </p:sp>
      <p:grpSp>
        <p:nvGrpSpPr>
          <p:cNvPr id="1037" name="Группа 1036"/>
          <p:cNvGrpSpPr/>
          <p:nvPr/>
        </p:nvGrpSpPr>
        <p:grpSpPr>
          <a:xfrm>
            <a:off x="818059" y="1103839"/>
            <a:ext cx="2232248" cy="1677089"/>
            <a:chOff x="293084" y="1209755"/>
            <a:chExt cx="2232248" cy="1677089"/>
          </a:xfrm>
        </p:grpSpPr>
        <p:sp>
          <p:nvSpPr>
            <p:cNvPr id="37" name="Скругленный прямоугольник 36"/>
            <p:cNvSpPr/>
            <p:nvPr/>
          </p:nvSpPr>
          <p:spPr>
            <a:xfrm>
              <a:off x="293084" y="1209755"/>
              <a:ext cx="2232248" cy="1677089"/>
            </a:xfrm>
            <a:prstGeom prst="roundRect">
              <a:avLst>
                <a:gd name="adj" fmla="val 10150"/>
              </a:avLst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9" name="Прямоугольник 1028"/>
                <p:cNvSpPr/>
                <p:nvPr/>
              </p:nvSpPr>
              <p:spPr>
                <a:xfrm>
                  <a:off x="443618" y="1602610"/>
                  <a:ext cx="1571970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285750" indent="-285750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r>
                        <a:rPr lang="de-AT" sz="1400" b="0" i="1" smtClean="0">
                          <a:latin typeface="Cambria Math"/>
                        </a:rPr>
                        <m:t>𝑝</m:t>
                      </m:r>
                      <m:r>
                        <a:rPr lang="de-AT" sz="1400" i="1">
                          <a:latin typeface="Cambria Math"/>
                          <a:ea typeface="Cambria Math"/>
                        </a:rPr>
                        <m:t>~</m:t>
                      </m:r>
                      <m:r>
                        <a:rPr lang="de-AT" sz="1400" i="1">
                          <a:latin typeface="Cambria Math"/>
                          <a:ea typeface="Cambria Math"/>
                        </a:rPr>
                        <m:t>𝐵𝑒𝑡𝑎</m:t>
                      </m:r>
                      <m:d>
                        <m:dPr>
                          <m:ctrlPr>
                            <a:rPr lang="de-AT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de-AT" sz="1400" i="1"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de-AT" sz="1400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de-AT" sz="1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</m:d>
                    </m:oMath>
                  </a14:m>
                  <a:endParaRPr lang="de-AT" sz="1400" dirty="0"/>
                </a:p>
              </p:txBody>
            </p:sp>
          </mc:Choice>
          <mc:Fallback xmlns="">
            <p:sp>
              <p:nvSpPr>
                <p:cNvPr id="1029" name="Прямоугольник 10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3618" y="1602610"/>
                  <a:ext cx="1571970" cy="30777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775" b="-14000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0" name="Прямоугольник 1029"/>
                <p:cNvSpPr/>
                <p:nvPr/>
              </p:nvSpPr>
              <p:spPr>
                <a:xfrm>
                  <a:off x="443199" y="1886536"/>
                  <a:ext cx="1979516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sz="1400" dirty="0"/>
                    <a:t>Average </a:t>
                  </a:r>
                  <a:r>
                    <a:rPr lang="en-US" sz="1400" dirty="0" smtClean="0"/>
                    <a:t>PD 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de-A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sz="1400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de-AT" sz="1400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sz="1400" dirty="0" smtClean="0"/>
                    <a:t>):  </a:t>
                  </a:r>
                  <a:r>
                    <a:rPr lang="en-US" sz="1400" dirty="0"/>
                    <a:t>5%</a:t>
                  </a:r>
                </a:p>
              </p:txBody>
            </p:sp>
          </mc:Choice>
          <mc:Fallback xmlns="">
            <p:sp>
              <p:nvSpPr>
                <p:cNvPr id="1030" name="Прямоугольник 10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3199" y="1886536"/>
                  <a:ext cx="1979516" cy="30777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615" t="-1961" r="-308" b="-17647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31" name="Прямоугольник 1030"/>
            <p:cNvSpPr/>
            <p:nvPr/>
          </p:nvSpPr>
          <p:spPr>
            <a:xfrm>
              <a:off x="446647" y="2170462"/>
              <a:ext cx="202933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Associated Gini:  80%</a:t>
              </a:r>
            </a:p>
          </p:txBody>
        </p:sp>
        <p:sp>
          <p:nvSpPr>
            <p:cNvPr id="1033" name="Прямоугольник 1032"/>
            <p:cNvSpPr/>
            <p:nvPr/>
          </p:nvSpPr>
          <p:spPr>
            <a:xfrm>
              <a:off x="438969" y="2454387"/>
              <a:ext cx="188654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4 years till maturity</a:t>
              </a:r>
            </a:p>
          </p:txBody>
        </p:sp>
        <p:sp>
          <p:nvSpPr>
            <p:cNvPr id="1035" name="Прямоугольник 1034"/>
            <p:cNvSpPr/>
            <p:nvPr/>
          </p:nvSpPr>
          <p:spPr>
            <a:xfrm>
              <a:off x="439797" y="1294833"/>
              <a:ext cx="195066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/>
                <a:t>Portfolio characteristics:</a:t>
              </a:r>
            </a:p>
          </p:txBody>
        </p:sp>
      </p:grpSp>
      <p:grpSp>
        <p:nvGrpSpPr>
          <p:cNvPr id="1041" name="Группа 1040"/>
          <p:cNvGrpSpPr/>
          <p:nvPr/>
        </p:nvGrpSpPr>
        <p:grpSpPr>
          <a:xfrm>
            <a:off x="3050307" y="1095963"/>
            <a:ext cx="2686802" cy="1677089"/>
            <a:chOff x="3050307" y="1023955"/>
            <a:chExt cx="2686802" cy="1677089"/>
          </a:xfrm>
        </p:grpSpPr>
        <p:sp>
          <p:nvSpPr>
            <p:cNvPr id="1039" name="Стрелка вправо 1038"/>
            <p:cNvSpPr/>
            <p:nvPr/>
          </p:nvSpPr>
          <p:spPr>
            <a:xfrm>
              <a:off x="3050307" y="1161202"/>
              <a:ext cx="432048" cy="1440736"/>
            </a:xfrm>
            <a:prstGeom prst="rightArrow">
              <a:avLst>
                <a:gd name="adj1" fmla="val 100000"/>
                <a:gd name="adj2" fmla="val 100000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grpSp>
          <p:nvGrpSpPr>
            <p:cNvPr id="1036" name="Группа 1035"/>
            <p:cNvGrpSpPr/>
            <p:nvPr/>
          </p:nvGrpSpPr>
          <p:grpSpPr>
            <a:xfrm>
              <a:off x="3504861" y="1023955"/>
              <a:ext cx="2232248" cy="1677089"/>
              <a:chOff x="3419872" y="1209755"/>
              <a:chExt cx="2232248" cy="1677089"/>
            </a:xfrm>
          </p:grpSpPr>
          <p:sp>
            <p:nvSpPr>
              <p:cNvPr id="122" name="Скругленный прямоугольник 121"/>
              <p:cNvSpPr/>
              <p:nvPr/>
            </p:nvSpPr>
            <p:spPr>
              <a:xfrm>
                <a:off x="3419872" y="1209755"/>
                <a:ext cx="2232248" cy="1677089"/>
              </a:xfrm>
              <a:prstGeom prst="roundRect">
                <a:avLst>
                  <a:gd name="adj" fmla="val 10150"/>
                </a:avLst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" name="TextBox 1"/>
                  <p:cNvSpPr txBox="1"/>
                  <p:nvPr/>
                </p:nvSpPr>
                <p:spPr>
                  <a:xfrm>
                    <a:off x="3650754" y="1576254"/>
                    <a:ext cx="1339277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285750" indent="-285750">
                      <a:buFont typeface="Arial" panose="020B0604020202020204" pitchFamily="34" charset="0"/>
                      <a:buChar char="•"/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AT" sz="1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AT" sz="1400" i="1" smtClean="0"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de-AT" sz="1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de-AT" sz="1400" b="0" i="1" smtClean="0">
                            <a:latin typeface="Cambria Math"/>
                          </a:rPr>
                          <m:t>=0.05  </m:t>
                        </m:r>
                      </m:oMath>
                    </a14:m>
                    <a:endParaRPr lang="de-AT" sz="1400" dirty="0"/>
                  </a:p>
                </p:txBody>
              </p:sp>
            </mc:Choice>
            <mc:Fallback xmlns="">
              <p:sp>
                <p:nvSpPr>
                  <p:cNvPr id="2" name="TextBox 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50754" y="1576254"/>
                    <a:ext cx="1339277" cy="307777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909" b="-14000"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Прямоугольник 2"/>
                  <p:cNvSpPr/>
                  <p:nvPr/>
                </p:nvSpPr>
                <p:spPr>
                  <a:xfrm>
                    <a:off x="3650754" y="1864790"/>
                    <a:ext cx="146206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marL="285750" indent="-285750">
                      <a:buFont typeface="Arial" panose="020B0604020202020204" pitchFamily="34" charset="0"/>
                      <a:buChar char="•"/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AT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AT" sz="1400" i="1"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de-AT" sz="1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de-AT" sz="1400" i="1">
                            <a:latin typeface="Cambria Math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de-AT" sz="1400">
                            <a:latin typeface="Cambria Math"/>
                          </a:rPr>
                          <m:t>0.011</m:t>
                        </m:r>
                        <m:r>
                          <m:rPr>
                            <m:nor/>
                          </m:rPr>
                          <a:rPr lang="de-AT" sz="1400" b="0" i="0" smtClean="0">
                            <a:latin typeface="Cambria Math"/>
                          </a:rPr>
                          <m:t>2</m:t>
                        </m:r>
                      </m:oMath>
                    </a14:m>
                    <a:endParaRPr lang="de-AT" sz="1400" dirty="0">
                      <a:latin typeface="Cambria Math"/>
                    </a:endParaRPr>
                  </a:p>
                </p:txBody>
              </p:sp>
            </mc:Choice>
            <mc:Fallback xmlns="">
              <p:sp>
                <p:nvSpPr>
                  <p:cNvPr id="3" name="Прямоугольник 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50754" y="1864790"/>
                    <a:ext cx="1462068" cy="307777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l="-833" b="-13725"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9" name="TextBox 118"/>
                  <p:cNvSpPr txBox="1"/>
                  <p:nvPr/>
                </p:nvSpPr>
                <p:spPr>
                  <a:xfrm>
                    <a:off x="3650754" y="2153326"/>
                    <a:ext cx="146206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285750" indent="-285750">
                      <a:buFont typeface="Arial" panose="020B0604020202020204" pitchFamily="34" charset="0"/>
                      <a:buChar char="•"/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AT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AT" sz="1400"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de-AT" sz="1400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de-AT" sz="1400">
                            <a:latin typeface="Cambria Math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de-AT" sz="1400">
                            <a:latin typeface="Cambria Math"/>
                          </a:rPr>
                          <m:t>0.003</m:t>
                        </m:r>
                        <m:r>
                          <m:rPr>
                            <m:nor/>
                          </m:rPr>
                          <a:rPr lang="de-AT" sz="1400" b="0" i="0" smtClean="0">
                            <a:latin typeface="Cambria Math"/>
                          </a:rPr>
                          <m:t>6</m:t>
                        </m:r>
                      </m:oMath>
                    </a14:m>
                    <a:endParaRPr lang="de-AT" sz="1400" dirty="0">
                      <a:latin typeface="Cambria Math"/>
                    </a:endParaRPr>
                  </a:p>
                </p:txBody>
              </p:sp>
            </mc:Choice>
            <mc:Fallback xmlns="">
              <p:sp>
                <p:nvSpPr>
                  <p:cNvPr id="119" name="TextBox 1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50754" y="2153326"/>
                    <a:ext cx="1462068" cy="307777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833" b="-16000"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3" name="TextBox 122"/>
                  <p:cNvSpPr txBox="1"/>
                  <p:nvPr/>
                </p:nvSpPr>
                <p:spPr>
                  <a:xfrm>
                    <a:off x="3650754" y="1287718"/>
                    <a:ext cx="1067728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285750" indent="-285750">
                      <a:buFont typeface="Arial" panose="020B0604020202020204" pitchFamily="34" charset="0"/>
                      <a:buChar char="•"/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AT" sz="1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AT" sz="1400" i="1" smtClean="0"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de-AT" sz="14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de-AT" sz="1400" b="0" i="1" smtClean="0">
                            <a:latin typeface="Cambria Math"/>
                          </a:rPr>
                          <m:t>=1  </m:t>
                        </m:r>
                      </m:oMath>
                    </a14:m>
                    <a:endParaRPr lang="de-AT" sz="1400" dirty="0"/>
                  </a:p>
                </p:txBody>
              </p:sp>
            </mc:Choice>
            <mc:Fallback xmlns="">
              <p:sp>
                <p:nvSpPr>
                  <p:cNvPr id="123" name="TextBox 1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50754" y="1287718"/>
                    <a:ext cx="1067728" cy="307777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143" b="-14000"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6" name="Прямоугольник 155"/>
                  <p:cNvSpPr/>
                  <p:nvPr/>
                </p:nvSpPr>
                <p:spPr>
                  <a:xfrm>
                    <a:off x="3650754" y="2441861"/>
                    <a:ext cx="146206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marL="285750" indent="-285750">
                      <a:buFont typeface="Arial" panose="020B0604020202020204" pitchFamily="34" charset="0"/>
                      <a:buChar char="•"/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de-AT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AT" sz="1400"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de-AT" sz="1400">
                                <a:latin typeface="Cambria Math"/>
                              </a:rPr>
                              <m:t>4</m:t>
                            </m:r>
                          </m:sub>
                        </m:sSub>
                        <m:r>
                          <a:rPr lang="de-AT" sz="1400">
                            <a:latin typeface="Cambria Math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de-AT" sz="1400">
                            <a:latin typeface="Cambria Math"/>
                          </a:rPr>
                          <m:t>0.001</m:t>
                        </m:r>
                        <m:r>
                          <m:rPr>
                            <m:nor/>
                          </m:rPr>
                          <a:rPr lang="de-AT" sz="1400" b="0" i="0" smtClean="0">
                            <a:latin typeface="Cambria Math"/>
                          </a:rPr>
                          <m:t>7</m:t>
                        </m:r>
                      </m:oMath>
                    </a14:m>
                    <a:endParaRPr lang="de-AT" sz="1400" dirty="0">
                      <a:latin typeface="Cambria Math"/>
                    </a:endParaRPr>
                  </a:p>
                </p:txBody>
              </p:sp>
            </mc:Choice>
            <mc:Fallback xmlns="">
              <p:sp>
                <p:nvSpPr>
                  <p:cNvPr id="156" name="Прямоугольник 15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50754" y="2441861"/>
                    <a:ext cx="1462068" cy="307777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l="-833" b="-16000"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042" name="Группа 1041"/>
          <p:cNvGrpSpPr/>
          <p:nvPr/>
        </p:nvGrpSpPr>
        <p:grpSpPr>
          <a:xfrm>
            <a:off x="5737109" y="1095963"/>
            <a:ext cx="2675698" cy="1677089"/>
            <a:chOff x="5737109" y="1023955"/>
            <a:chExt cx="2675698" cy="1677089"/>
          </a:xfrm>
        </p:grpSpPr>
        <p:grpSp>
          <p:nvGrpSpPr>
            <p:cNvPr id="1038" name="Группа 1037"/>
            <p:cNvGrpSpPr/>
            <p:nvPr/>
          </p:nvGrpSpPr>
          <p:grpSpPr>
            <a:xfrm>
              <a:off x="6180559" y="1023955"/>
              <a:ext cx="2232248" cy="1677089"/>
              <a:chOff x="6588224" y="1209755"/>
              <a:chExt cx="2232248" cy="1677089"/>
            </a:xfrm>
          </p:grpSpPr>
          <p:sp>
            <p:nvSpPr>
              <p:cNvPr id="124" name="Скругленный прямоугольник 123"/>
              <p:cNvSpPr/>
              <p:nvPr/>
            </p:nvSpPr>
            <p:spPr>
              <a:xfrm>
                <a:off x="6588224" y="1209755"/>
                <a:ext cx="2232248" cy="1677089"/>
              </a:xfrm>
              <a:prstGeom prst="roundRect">
                <a:avLst>
                  <a:gd name="adj" fmla="val 10150"/>
                </a:avLst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6758415" y="1452215"/>
                <a:ext cx="193995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Life-time Expected Loss:</a:t>
                </a:r>
                <a:endParaRPr lang="en-US" sz="1400" dirty="0"/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7317862" y="1936912"/>
                <a:ext cx="82105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1.67%</a:t>
                </a:r>
                <a:endParaRPr lang="en-US" sz="2000" dirty="0"/>
              </a:p>
            </p:txBody>
          </p:sp>
        </p:grpSp>
        <p:sp>
          <p:nvSpPr>
            <p:cNvPr id="162" name="Стрелка вправо 161"/>
            <p:cNvSpPr/>
            <p:nvPr/>
          </p:nvSpPr>
          <p:spPr>
            <a:xfrm>
              <a:off x="5737109" y="1161202"/>
              <a:ext cx="432048" cy="1440736"/>
            </a:xfrm>
            <a:prstGeom prst="rightArrow">
              <a:avLst>
                <a:gd name="adj1" fmla="val 100000"/>
                <a:gd name="adj2" fmla="val 100000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047" name="Группа 1046"/>
          <p:cNvGrpSpPr/>
          <p:nvPr/>
        </p:nvGrpSpPr>
        <p:grpSpPr>
          <a:xfrm>
            <a:off x="268000" y="3030425"/>
            <a:ext cx="8048416" cy="3652795"/>
            <a:chOff x="-36512" y="3030425"/>
            <a:chExt cx="8048416" cy="3652795"/>
          </a:xfrm>
        </p:grpSpPr>
        <p:grpSp>
          <p:nvGrpSpPr>
            <p:cNvPr id="1045" name="Группа 1044"/>
            <p:cNvGrpSpPr/>
            <p:nvPr/>
          </p:nvGrpSpPr>
          <p:grpSpPr>
            <a:xfrm>
              <a:off x="-36512" y="3030425"/>
              <a:ext cx="8048416" cy="3652795"/>
              <a:chOff x="-36512" y="3030425"/>
              <a:chExt cx="8048416" cy="3652795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28" name="Диаграмма 127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24917107"/>
                      </p:ext>
                    </p:extLst>
                  </p:nvPr>
                </p:nvGraphicFramePr>
                <p:xfrm>
                  <a:off x="-36512" y="3030425"/>
                  <a:ext cx="3813463" cy="3652795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9"/>
                  </a:graphicData>
                </a:graphic>
              </p:graphicFrame>
            </mc:Choice>
            <mc:Fallback xmlns="">
              <p:graphicFrame>
                <p:nvGraphicFramePr>
                  <p:cNvPr id="128" name="Диаграмма 127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24917107"/>
                      </p:ext>
                    </p:extLst>
                  </p:nvPr>
                </p:nvGraphicFramePr>
                <p:xfrm>
                  <a:off x="-36512" y="3030425"/>
                  <a:ext cx="3813463" cy="3652795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10"/>
                  </a:graphicData>
                </a:graphic>
              </p:graphicFrame>
            </mc:Fallback>
          </mc:AlternateContent>
          <p:grpSp>
            <p:nvGrpSpPr>
              <p:cNvPr id="1044" name="Группа 1043"/>
              <p:cNvGrpSpPr/>
              <p:nvPr/>
            </p:nvGrpSpPr>
            <p:grpSpPr>
              <a:xfrm>
                <a:off x="1376658" y="3030425"/>
                <a:ext cx="6635246" cy="3652795"/>
                <a:chOff x="1376658" y="3030425"/>
                <a:chExt cx="6635246" cy="3652795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27" name="Диаграмма 126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3989701117"/>
                        </p:ext>
                      </p:extLst>
                    </p:nvPr>
                  </p:nvGraphicFramePr>
                  <p:xfrm>
                    <a:off x="1376658" y="3030425"/>
                    <a:ext cx="3813463" cy="3652795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11"/>
                    </a:graphicData>
                  </a:graphic>
                </p:graphicFrame>
              </mc:Choice>
              <mc:Fallback xmlns="">
                <p:graphicFrame>
                  <p:nvGraphicFramePr>
                    <p:cNvPr id="127" name="Диаграмма 126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3989701117"/>
                        </p:ext>
                      </p:extLst>
                    </p:nvPr>
                  </p:nvGraphicFramePr>
                  <p:xfrm>
                    <a:off x="1376658" y="3030425"/>
                    <a:ext cx="3813463" cy="3652795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12"/>
                    </a:graphicData>
                  </a:graphic>
                </p:graphicFrame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29" name="Диаграмма 128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3753263949"/>
                        </p:ext>
                      </p:extLst>
                    </p:nvPr>
                  </p:nvGraphicFramePr>
                  <p:xfrm>
                    <a:off x="4198441" y="3030425"/>
                    <a:ext cx="3813463" cy="3652795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13"/>
                    </a:graphicData>
                  </a:graphic>
                </p:graphicFrame>
              </mc:Choice>
              <mc:Fallback xmlns="">
                <p:graphicFrame>
                  <p:nvGraphicFramePr>
                    <p:cNvPr id="129" name="Диаграмма 128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3753263949"/>
                        </p:ext>
                      </p:extLst>
                    </p:nvPr>
                  </p:nvGraphicFramePr>
                  <p:xfrm>
                    <a:off x="4198441" y="3030425"/>
                    <a:ext cx="3813463" cy="3652795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14"/>
                    </a:graphicData>
                  </a:graphic>
                </p:graphicFrame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130" name="Диаграмма 129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1314039859"/>
                        </p:ext>
                      </p:extLst>
                    </p:nvPr>
                  </p:nvGraphicFramePr>
                  <p:xfrm>
                    <a:off x="2789675" y="3030425"/>
                    <a:ext cx="3813463" cy="3652795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15"/>
                    </a:graphicData>
                  </a:graphic>
                </p:graphicFrame>
              </mc:Choice>
              <mc:Fallback xmlns="">
                <p:graphicFrame>
                  <p:nvGraphicFramePr>
                    <p:cNvPr id="130" name="Диаграмма 129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1314039859"/>
                        </p:ext>
                      </p:extLst>
                    </p:nvPr>
                  </p:nvGraphicFramePr>
                  <p:xfrm>
                    <a:off x="2789675" y="3030425"/>
                    <a:ext cx="3813463" cy="3652795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16"/>
                    </a:graphicData>
                  </a:graphic>
                </p:graphicFrame>
              </mc:Fallback>
            </mc:AlternateContent>
            <p:sp>
              <p:nvSpPr>
                <p:cNvPr id="1025" name="Прямоугольник 1024"/>
                <p:cNvSpPr/>
                <p:nvPr/>
              </p:nvSpPr>
              <p:spPr>
                <a:xfrm>
                  <a:off x="7102102" y="3914118"/>
                  <a:ext cx="505267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 fontAlgn="b"/>
                  <a:r>
                    <a:rPr lang="de-AT" sz="1000" dirty="0"/>
                    <a:t>2,63%</a:t>
                  </a:r>
                  <a:endParaRPr lang="de-AT" sz="1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27" name="Правая фигурная скобка 1026"/>
                <p:cNvSpPr/>
                <p:nvPr/>
              </p:nvSpPr>
              <p:spPr>
                <a:xfrm>
                  <a:off x="6967644" y="3230346"/>
                  <a:ext cx="134458" cy="1638813"/>
                </a:xfrm>
                <a:prstGeom prst="rightBrace">
                  <a:avLst>
                    <a:gd name="adj1" fmla="val 53198"/>
                    <a:gd name="adj2" fmla="val 50000"/>
                  </a:avLst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135" name="Правая фигурная скобка 134"/>
                <p:cNvSpPr/>
                <p:nvPr/>
              </p:nvSpPr>
              <p:spPr>
                <a:xfrm>
                  <a:off x="6967644" y="5019708"/>
                  <a:ext cx="134458" cy="216024"/>
                </a:xfrm>
                <a:prstGeom prst="rightBrace">
                  <a:avLst>
                    <a:gd name="adj1" fmla="val 53198"/>
                    <a:gd name="adj2" fmla="val 50000"/>
                  </a:avLst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136" name="Правая фигурная скобка 135"/>
                <p:cNvSpPr/>
                <p:nvPr/>
              </p:nvSpPr>
              <p:spPr>
                <a:xfrm>
                  <a:off x="6967644" y="5359543"/>
                  <a:ext cx="134458" cy="216024"/>
                </a:xfrm>
                <a:prstGeom prst="rightBrace">
                  <a:avLst>
                    <a:gd name="adj1" fmla="val 53198"/>
                    <a:gd name="adj2" fmla="val 50000"/>
                  </a:avLst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sp>
              <p:nvSpPr>
                <p:cNvPr id="1028" name="Прямоугольник 1027"/>
                <p:cNvSpPr/>
                <p:nvPr/>
              </p:nvSpPr>
              <p:spPr>
                <a:xfrm>
                  <a:off x="7102102" y="5004609"/>
                  <a:ext cx="505267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 fontAlgn="b"/>
                  <a:r>
                    <a:rPr lang="de-AT" sz="1000" dirty="0"/>
                    <a:t>0,52%</a:t>
                  </a:r>
                  <a:endParaRPr lang="de-AT" sz="1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8" name="Прямоугольник 137"/>
                <p:cNvSpPr/>
                <p:nvPr/>
              </p:nvSpPr>
              <p:spPr>
                <a:xfrm>
                  <a:off x="7102102" y="5339737"/>
                  <a:ext cx="505267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 fontAlgn="b"/>
                  <a:r>
                    <a:rPr lang="de-AT" sz="1000" dirty="0"/>
                    <a:t>0,52%</a:t>
                  </a:r>
                  <a:endParaRPr lang="de-AT" sz="1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9" name="Прямоугольник 138"/>
                <p:cNvSpPr/>
                <p:nvPr/>
              </p:nvSpPr>
              <p:spPr>
                <a:xfrm>
                  <a:off x="7102102" y="5604515"/>
                  <a:ext cx="505267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 fontAlgn="b"/>
                  <a:r>
                    <a:rPr lang="de-AT" sz="1000" dirty="0" smtClean="0"/>
                    <a:t>0,22</a:t>
                  </a:r>
                  <a:r>
                    <a:rPr lang="de-AT" sz="1000" dirty="0"/>
                    <a:t>%</a:t>
                  </a:r>
                  <a:endParaRPr lang="de-AT" sz="1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40" name="Прямоугольник 139"/>
                <p:cNvSpPr/>
                <p:nvPr/>
              </p:nvSpPr>
              <p:spPr>
                <a:xfrm>
                  <a:off x="7102102" y="5842877"/>
                  <a:ext cx="505267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 fontAlgn="b"/>
                  <a:r>
                    <a:rPr lang="de-AT" sz="1000" dirty="0"/>
                    <a:t>0,52%</a:t>
                  </a:r>
                  <a:endParaRPr lang="de-AT" sz="1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41" name="Прямоугольник 140"/>
                <p:cNvSpPr/>
                <p:nvPr/>
              </p:nvSpPr>
              <p:spPr>
                <a:xfrm>
                  <a:off x="7102102" y="6085256"/>
                  <a:ext cx="505267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 fontAlgn="b"/>
                  <a:r>
                    <a:rPr lang="de-AT" sz="1000" dirty="0" smtClean="0"/>
                    <a:t>0,22</a:t>
                  </a:r>
                  <a:r>
                    <a:rPr lang="de-AT" sz="1000" dirty="0"/>
                    <a:t>%</a:t>
                  </a:r>
                  <a:endParaRPr lang="de-AT" sz="1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42" name="Прямоугольник 141"/>
                <p:cNvSpPr/>
                <p:nvPr/>
              </p:nvSpPr>
              <p:spPr>
                <a:xfrm>
                  <a:off x="7102102" y="6239109"/>
                  <a:ext cx="505267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 fontAlgn="b"/>
                  <a:r>
                    <a:rPr lang="de-AT" sz="1000" dirty="0" smtClean="0"/>
                    <a:t>0,22</a:t>
                  </a:r>
                  <a:r>
                    <a:rPr lang="de-AT" sz="1000" dirty="0"/>
                    <a:t>%</a:t>
                  </a:r>
                  <a:endParaRPr lang="de-AT" sz="1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43" name="Прямоугольник 142"/>
                <p:cNvSpPr/>
                <p:nvPr/>
              </p:nvSpPr>
              <p:spPr>
                <a:xfrm>
                  <a:off x="7102102" y="6394153"/>
                  <a:ext cx="505267" cy="2462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r" fontAlgn="b"/>
                  <a:r>
                    <a:rPr lang="de-AT" sz="1000" dirty="0" smtClean="0"/>
                    <a:t>0,17%</a:t>
                  </a:r>
                  <a:endParaRPr lang="de-AT" sz="10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44" name="Правая фигурная скобка 143"/>
                <p:cNvSpPr/>
                <p:nvPr/>
              </p:nvSpPr>
              <p:spPr>
                <a:xfrm>
                  <a:off x="6967644" y="5857976"/>
                  <a:ext cx="134458" cy="216024"/>
                </a:xfrm>
                <a:prstGeom prst="rightBrace">
                  <a:avLst>
                    <a:gd name="adj1" fmla="val 53198"/>
                    <a:gd name="adj2" fmla="val 50000"/>
                  </a:avLst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de-AT"/>
                </a:p>
              </p:txBody>
            </p:sp>
            <p:cxnSp>
              <p:nvCxnSpPr>
                <p:cNvPr id="145" name="Прямая соединительная линия 144"/>
                <p:cNvCxnSpPr/>
                <p:nvPr/>
              </p:nvCxnSpPr>
              <p:spPr>
                <a:xfrm>
                  <a:off x="6967644" y="6216738"/>
                  <a:ext cx="134458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Прямая соединительная линия 145"/>
                <p:cNvCxnSpPr/>
                <p:nvPr/>
              </p:nvCxnSpPr>
              <p:spPr>
                <a:xfrm>
                  <a:off x="6967644" y="6367180"/>
                  <a:ext cx="134458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Прямая соединительная линия 146"/>
                <p:cNvCxnSpPr/>
                <p:nvPr/>
              </p:nvCxnSpPr>
              <p:spPr>
                <a:xfrm>
                  <a:off x="6967644" y="6509288"/>
                  <a:ext cx="134458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Прямая соединительная линия 147"/>
                <p:cNvCxnSpPr/>
                <p:nvPr/>
              </p:nvCxnSpPr>
              <p:spPr>
                <a:xfrm>
                  <a:off x="6967644" y="5727626"/>
                  <a:ext cx="134458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3" name="TextBox 1042"/>
                <p:cNvSpPr txBox="1"/>
                <p:nvPr/>
              </p:nvSpPr>
              <p:spPr>
                <a:xfrm>
                  <a:off x="5451264" y="3831431"/>
                  <a:ext cx="132767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de-AT" sz="1200" b="1" dirty="0" smtClean="0">
                      <a:solidFill>
                        <a:schemeClr val="bg1"/>
                      </a:solidFill>
                    </a:rPr>
                    <a:t>25%</a:t>
                  </a:r>
                </a:p>
                <a:p>
                  <a:pPr algn="ctr"/>
                  <a:r>
                    <a:rPr lang="de-AT" sz="1200" dirty="0" err="1" smtClean="0">
                      <a:solidFill>
                        <a:schemeClr val="bg1"/>
                      </a:solidFill>
                    </a:rPr>
                    <a:t>overdue</a:t>
                  </a:r>
                  <a:r>
                    <a:rPr lang="de-AT" sz="1200" dirty="0" smtClean="0">
                      <a:solidFill>
                        <a:schemeClr val="bg1"/>
                      </a:solidFill>
                    </a:rPr>
                    <a:t> </a:t>
                  </a:r>
                  <a:r>
                    <a:rPr lang="de-AT" sz="1200" dirty="0" err="1" smtClean="0">
                      <a:solidFill>
                        <a:schemeClr val="bg1"/>
                      </a:solidFill>
                    </a:rPr>
                    <a:t>exposure</a:t>
                  </a:r>
                  <a:endParaRPr lang="de-AT" sz="12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67" name="TextBox 166"/>
                <p:cNvSpPr txBox="1"/>
                <p:nvPr/>
              </p:nvSpPr>
              <p:spPr>
                <a:xfrm>
                  <a:off x="5888114" y="4984252"/>
                  <a:ext cx="45397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de-AT" sz="1200" b="1" dirty="0" smtClean="0">
                      <a:solidFill>
                        <a:schemeClr val="bg1"/>
                      </a:solidFill>
                    </a:rPr>
                    <a:t>50%</a:t>
                  </a:r>
                </a:p>
              </p:txBody>
            </p:sp>
            <p:sp>
              <p:nvSpPr>
                <p:cNvPr id="168" name="TextBox 167"/>
                <p:cNvSpPr txBox="1"/>
                <p:nvPr/>
              </p:nvSpPr>
              <p:spPr>
                <a:xfrm>
                  <a:off x="5888114" y="5304259"/>
                  <a:ext cx="45397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de-AT" sz="1200" b="1" dirty="0" smtClean="0">
                      <a:solidFill>
                        <a:schemeClr val="bg1"/>
                      </a:solidFill>
                    </a:rPr>
                    <a:t>25%</a:t>
                  </a:r>
                </a:p>
              </p:txBody>
            </p:sp>
            <p:sp>
              <p:nvSpPr>
                <p:cNvPr id="169" name="TextBox 168"/>
                <p:cNvSpPr txBox="1"/>
                <p:nvPr/>
              </p:nvSpPr>
              <p:spPr>
                <a:xfrm>
                  <a:off x="5888114" y="5577352"/>
                  <a:ext cx="45397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de-AT" sz="1200" b="1" dirty="0" smtClean="0">
                      <a:solidFill>
                        <a:schemeClr val="bg1"/>
                      </a:solidFill>
                    </a:rPr>
                    <a:t>75%</a:t>
                  </a:r>
                </a:p>
              </p:txBody>
            </p:sp>
            <p:sp>
              <p:nvSpPr>
                <p:cNvPr id="170" name="TextBox 169"/>
                <p:cNvSpPr txBox="1"/>
                <p:nvPr/>
              </p:nvSpPr>
              <p:spPr>
                <a:xfrm>
                  <a:off x="5888114" y="5809532"/>
                  <a:ext cx="45397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de-AT" sz="1200" b="1" dirty="0" smtClean="0">
                      <a:solidFill>
                        <a:schemeClr val="bg1"/>
                      </a:solidFill>
                    </a:rPr>
                    <a:t>25%</a:t>
                  </a:r>
                </a:p>
              </p:txBody>
            </p:sp>
            <p:sp>
              <p:nvSpPr>
                <p:cNvPr id="171" name="TextBox 170"/>
                <p:cNvSpPr txBox="1"/>
                <p:nvPr/>
              </p:nvSpPr>
              <p:spPr>
                <a:xfrm>
                  <a:off x="5888114" y="6060948"/>
                  <a:ext cx="45397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de-AT" sz="1200" b="1" dirty="0" smtClean="0">
                      <a:solidFill>
                        <a:schemeClr val="bg1"/>
                      </a:solidFill>
                    </a:rPr>
                    <a:t>50%</a:t>
                  </a:r>
                </a:p>
              </p:txBody>
            </p:sp>
            <p:sp>
              <p:nvSpPr>
                <p:cNvPr id="172" name="TextBox 171"/>
                <p:cNvSpPr txBox="1"/>
                <p:nvPr/>
              </p:nvSpPr>
              <p:spPr>
                <a:xfrm>
                  <a:off x="5888114" y="6221981"/>
                  <a:ext cx="45397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de-AT" sz="1200" b="1" dirty="0" smtClean="0">
                      <a:solidFill>
                        <a:schemeClr val="bg1"/>
                      </a:solidFill>
                    </a:rPr>
                    <a:t>25%</a:t>
                  </a:r>
                </a:p>
              </p:txBody>
            </p:sp>
            <p:sp>
              <p:nvSpPr>
                <p:cNvPr id="173" name="TextBox 172"/>
                <p:cNvSpPr txBox="1"/>
                <p:nvPr/>
              </p:nvSpPr>
              <p:spPr>
                <a:xfrm>
                  <a:off x="5848840" y="6352255"/>
                  <a:ext cx="532517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de-AT" sz="1200" b="1" dirty="0" smtClean="0">
                      <a:solidFill>
                        <a:schemeClr val="bg1"/>
                      </a:solidFill>
                    </a:rPr>
                    <a:t>100%</a:t>
                  </a: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TextBox 194"/>
                <p:cNvSpPr txBox="1"/>
                <p:nvPr/>
              </p:nvSpPr>
              <p:spPr>
                <a:xfrm>
                  <a:off x="547274" y="3917899"/>
                  <a:ext cx="625492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1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𝒈𝒈𝒈</m:t>
                        </m:r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de-AT" sz="1200" b="1" dirty="0">
                    <a:solidFill>
                      <a:srgbClr val="FF4747"/>
                    </a:solidFill>
                  </a:endParaRPr>
                </a:p>
              </p:txBody>
            </p:sp>
          </mc:Choice>
          <mc:Fallback xmlns="">
            <p:sp>
              <p:nvSpPr>
                <p:cNvPr id="195" name="TextBox 19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274" y="3917899"/>
                  <a:ext cx="625492" cy="276999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6" name="TextBox 195"/>
                <p:cNvSpPr txBox="1"/>
                <p:nvPr/>
              </p:nvSpPr>
              <p:spPr>
                <a:xfrm>
                  <a:off x="547274" y="4952578"/>
                  <a:ext cx="61427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1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𝒈𝒈</m:t>
                        </m:r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𝒃𝒃</m:t>
                        </m:r>
                      </m:oMath>
                    </m:oMathPara>
                  </a14:m>
                  <a:endParaRPr lang="de-AT" sz="1200" b="1" dirty="0"/>
                </a:p>
              </p:txBody>
            </p:sp>
          </mc:Choice>
          <mc:Fallback xmlns="">
            <p:sp>
              <p:nvSpPr>
                <p:cNvPr id="196" name="TextBox 19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274" y="4952578"/>
                  <a:ext cx="614271" cy="276999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TextBox 196"/>
                <p:cNvSpPr txBox="1"/>
                <p:nvPr/>
              </p:nvSpPr>
              <p:spPr>
                <a:xfrm>
                  <a:off x="547274" y="5323585"/>
                  <a:ext cx="61427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1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𝒈</m:t>
                        </m:r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</m:t>
                        </m:r>
                        <m:r>
                          <a:rPr lang="en-US" sz="1200" b="1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𝒈</m:t>
                        </m:r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de-AT" sz="1200" b="1" dirty="0"/>
                </a:p>
              </p:txBody>
            </p:sp>
          </mc:Choice>
          <mc:Fallback xmlns="">
            <p:sp>
              <p:nvSpPr>
                <p:cNvPr id="197" name="TextBox 19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274" y="5323585"/>
                  <a:ext cx="614271" cy="276999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TextBox 197"/>
                <p:cNvSpPr txBox="1"/>
                <p:nvPr/>
              </p:nvSpPr>
              <p:spPr>
                <a:xfrm>
                  <a:off x="547274" y="5544625"/>
                  <a:ext cx="603049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1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𝒈</m:t>
                        </m:r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𝒃𝒃𝒃</m:t>
                        </m:r>
                      </m:oMath>
                    </m:oMathPara>
                  </a14:m>
                  <a:endParaRPr lang="de-AT" sz="1200" b="1" dirty="0"/>
                </a:p>
              </p:txBody>
            </p:sp>
          </mc:Choice>
          <mc:Fallback xmlns="">
            <p:sp>
              <p:nvSpPr>
                <p:cNvPr id="198" name="TextBox 1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274" y="5544625"/>
                  <a:ext cx="603049" cy="276999"/>
                </a:xfrm>
                <a:prstGeom prst="rect">
                  <a:avLst/>
                </a:prstGeom>
                <a:blipFill rotWithShape="1"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9" name="TextBox 198"/>
                <p:cNvSpPr txBox="1"/>
                <p:nvPr/>
              </p:nvSpPr>
              <p:spPr>
                <a:xfrm>
                  <a:off x="547274" y="5810353"/>
                  <a:ext cx="61427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</m:t>
                        </m:r>
                        <m:r>
                          <a:rPr lang="en-US" sz="1200" b="1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𝒈𝒈</m:t>
                        </m:r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de-AT" sz="1200" b="1" dirty="0"/>
                </a:p>
              </p:txBody>
            </p:sp>
          </mc:Choice>
          <mc:Fallback xmlns="">
            <p:sp>
              <p:nvSpPr>
                <p:cNvPr id="199" name="TextBox 1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274" y="5810353"/>
                  <a:ext cx="614271" cy="276999"/>
                </a:xfrm>
                <a:prstGeom prst="rect">
                  <a:avLst/>
                </a:prstGeom>
                <a:blipFill rotWithShape="1"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extBox 199"/>
                <p:cNvSpPr txBox="1"/>
                <p:nvPr/>
              </p:nvSpPr>
              <p:spPr>
                <a:xfrm>
                  <a:off x="547274" y="6014279"/>
                  <a:ext cx="603049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</m:t>
                        </m:r>
                        <m:r>
                          <a:rPr lang="en-US" sz="1200" b="1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𝒈</m:t>
                        </m:r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𝒃𝒃</m:t>
                        </m:r>
                      </m:oMath>
                    </m:oMathPara>
                  </a14:m>
                  <a:endParaRPr lang="de-AT" sz="1200" b="1" dirty="0"/>
                </a:p>
              </p:txBody>
            </p:sp>
          </mc:Choice>
          <mc:Fallback xmlns="">
            <p:sp>
              <p:nvSpPr>
                <p:cNvPr id="200" name="TextBox 1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274" y="6014279"/>
                  <a:ext cx="603049" cy="276999"/>
                </a:xfrm>
                <a:prstGeom prst="rect">
                  <a:avLst/>
                </a:prstGeom>
                <a:blipFill rotWithShape="1"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1" name="TextBox 200"/>
                <p:cNvSpPr txBox="1"/>
                <p:nvPr/>
              </p:nvSpPr>
              <p:spPr>
                <a:xfrm>
                  <a:off x="547274" y="6172153"/>
                  <a:ext cx="603049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𝒃𝒃</m:t>
                        </m:r>
                        <m:r>
                          <a:rPr lang="en-US" sz="1200" b="1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𝒈</m:t>
                        </m:r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</m:t>
                        </m:r>
                      </m:oMath>
                    </m:oMathPara>
                  </a14:m>
                  <a:endParaRPr lang="de-AT" sz="1200" b="1" dirty="0"/>
                </a:p>
              </p:txBody>
            </p:sp>
          </mc:Choice>
          <mc:Fallback xmlns="">
            <p:sp>
              <p:nvSpPr>
                <p:cNvPr id="201" name="TextBox 2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274" y="6172153"/>
                  <a:ext cx="603049" cy="276999"/>
                </a:xfrm>
                <a:prstGeom prst="rect">
                  <a:avLst/>
                </a:prstGeom>
                <a:blipFill rotWithShape="1"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2" name="TextBox 201"/>
                <p:cNvSpPr txBox="1"/>
                <p:nvPr/>
              </p:nvSpPr>
              <p:spPr>
                <a:xfrm>
                  <a:off x="547274" y="6334371"/>
                  <a:ext cx="591829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1" i="1" smtClean="0">
                            <a:solidFill>
                              <a:srgbClr val="FF4747"/>
                            </a:solidFill>
                            <a:latin typeface="Cambria Math"/>
                          </a:rPr>
                          <m:t>𝒃𝒃𝒃𝒃</m:t>
                        </m:r>
                      </m:oMath>
                    </m:oMathPara>
                  </a14:m>
                  <a:endParaRPr lang="de-AT" sz="1200" b="1" dirty="0">
                    <a:solidFill>
                      <a:srgbClr val="FF4747"/>
                    </a:solidFill>
                  </a:endParaRPr>
                </a:p>
              </p:txBody>
            </p:sp>
          </mc:Choice>
          <mc:Fallback xmlns="">
            <p:sp>
              <p:nvSpPr>
                <p:cNvPr id="202" name="TextBox 20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274" y="6334371"/>
                  <a:ext cx="591829" cy="276999"/>
                </a:xfrm>
                <a:prstGeom prst="rect">
                  <a:avLst/>
                </a:prstGeom>
                <a:blipFill rotWithShape="1"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3918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Прямоугольник 66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Relaxing assumption: “individual </a:t>
            </a:r>
            <a:r>
              <a:rPr lang="en-US" sz="1400" b="1" dirty="0">
                <a:solidFill>
                  <a:schemeClr val="bg1"/>
                </a:solidFill>
              </a:rPr>
              <a:t>1-year </a:t>
            </a:r>
            <a:r>
              <a:rPr lang="en-US" sz="1400" b="1" dirty="0" smtClean="0">
                <a:solidFill>
                  <a:schemeClr val="bg1"/>
                </a:solidFill>
              </a:rPr>
              <a:t>PD </a:t>
            </a:r>
            <a:r>
              <a:rPr lang="en-US" sz="1400" b="1" dirty="0">
                <a:solidFill>
                  <a:schemeClr val="bg1"/>
                </a:solidFill>
              </a:rPr>
              <a:t>is constant over </a:t>
            </a:r>
            <a:r>
              <a:rPr lang="en-US" sz="1400" b="1" dirty="0" smtClean="0">
                <a:solidFill>
                  <a:schemeClr val="bg1"/>
                </a:solidFill>
              </a:rPr>
              <a:t>time”</a:t>
            </a:r>
          </a:p>
        </p:txBody>
      </p:sp>
      <p:sp>
        <p:nvSpPr>
          <p:cNvPr id="285" name="Полилиния 284"/>
          <p:cNvSpPr/>
          <p:nvPr/>
        </p:nvSpPr>
        <p:spPr>
          <a:xfrm rot="16200000" flipH="1">
            <a:off x="3998338" y="3732422"/>
            <a:ext cx="2181994" cy="648072"/>
          </a:xfrm>
          <a:custGeom>
            <a:avLst/>
            <a:gdLst>
              <a:gd name="connsiteX0" fmla="*/ 0 w 3086100"/>
              <a:gd name="connsiteY0" fmla="*/ 954815 h 964340"/>
              <a:gd name="connsiteX1" fmla="*/ 209550 w 3086100"/>
              <a:gd name="connsiteY1" fmla="*/ 421415 h 964340"/>
              <a:gd name="connsiteX2" fmla="*/ 400050 w 3086100"/>
              <a:gd name="connsiteY2" fmla="*/ 107090 h 964340"/>
              <a:gd name="connsiteX3" fmla="*/ 571500 w 3086100"/>
              <a:gd name="connsiteY3" fmla="*/ 2315 h 964340"/>
              <a:gd name="connsiteX4" fmla="*/ 742950 w 3086100"/>
              <a:gd name="connsiteY4" fmla="*/ 49940 h 964340"/>
              <a:gd name="connsiteX5" fmla="*/ 952500 w 3086100"/>
              <a:gd name="connsiteY5" fmla="*/ 221390 h 964340"/>
              <a:gd name="connsiteX6" fmla="*/ 1295400 w 3086100"/>
              <a:gd name="connsiteY6" fmla="*/ 564290 h 964340"/>
              <a:gd name="connsiteX7" fmla="*/ 1638300 w 3086100"/>
              <a:gd name="connsiteY7" fmla="*/ 773840 h 964340"/>
              <a:gd name="connsiteX8" fmla="*/ 2095500 w 3086100"/>
              <a:gd name="connsiteY8" fmla="*/ 878615 h 964340"/>
              <a:gd name="connsiteX9" fmla="*/ 3086100 w 3086100"/>
              <a:gd name="connsiteY9" fmla="*/ 964340 h 96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86100" h="964340">
                <a:moveTo>
                  <a:pt x="0" y="954815"/>
                </a:moveTo>
                <a:cubicBezTo>
                  <a:pt x="71437" y="758758"/>
                  <a:pt x="142875" y="562702"/>
                  <a:pt x="209550" y="421415"/>
                </a:cubicBezTo>
                <a:cubicBezTo>
                  <a:pt x="276225" y="280128"/>
                  <a:pt x="339725" y="176940"/>
                  <a:pt x="400050" y="107090"/>
                </a:cubicBezTo>
                <a:cubicBezTo>
                  <a:pt x="460375" y="37240"/>
                  <a:pt x="514350" y="11840"/>
                  <a:pt x="571500" y="2315"/>
                </a:cubicBezTo>
                <a:cubicBezTo>
                  <a:pt x="628650" y="-7210"/>
                  <a:pt x="679450" y="13428"/>
                  <a:pt x="742950" y="49940"/>
                </a:cubicBezTo>
                <a:cubicBezTo>
                  <a:pt x="806450" y="86452"/>
                  <a:pt x="860425" y="135665"/>
                  <a:pt x="952500" y="221390"/>
                </a:cubicBezTo>
                <a:cubicBezTo>
                  <a:pt x="1044575" y="307115"/>
                  <a:pt x="1181100" y="472215"/>
                  <a:pt x="1295400" y="564290"/>
                </a:cubicBezTo>
                <a:cubicBezTo>
                  <a:pt x="1409700" y="656365"/>
                  <a:pt x="1504950" y="721452"/>
                  <a:pt x="1638300" y="773840"/>
                </a:cubicBezTo>
                <a:cubicBezTo>
                  <a:pt x="1771650" y="826227"/>
                  <a:pt x="1854200" y="846865"/>
                  <a:pt x="2095500" y="878615"/>
                </a:cubicBezTo>
                <a:cubicBezTo>
                  <a:pt x="2336800" y="910365"/>
                  <a:pt x="2711450" y="937352"/>
                  <a:pt x="3086100" y="964340"/>
                </a:cubicBezTo>
              </a:path>
            </a:pathLst>
          </a:custGeom>
          <a:solidFill>
            <a:srgbClr val="E8F4F8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86" name="Прямоугольник 285"/>
          <p:cNvSpPr/>
          <p:nvPr/>
        </p:nvSpPr>
        <p:spPr>
          <a:xfrm>
            <a:off x="5408170" y="2960260"/>
            <a:ext cx="2187195" cy="218719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87" name="Полилиния 286"/>
          <p:cNvSpPr/>
          <p:nvPr/>
        </p:nvSpPr>
        <p:spPr>
          <a:xfrm>
            <a:off x="5413371" y="2312188"/>
            <a:ext cx="2181994" cy="648072"/>
          </a:xfrm>
          <a:custGeom>
            <a:avLst/>
            <a:gdLst>
              <a:gd name="connsiteX0" fmla="*/ 0 w 3086100"/>
              <a:gd name="connsiteY0" fmla="*/ 954815 h 964340"/>
              <a:gd name="connsiteX1" fmla="*/ 209550 w 3086100"/>
              <a:gd name="connsiteY1" fmla="*/ 421415 h 964340"/>
              <a:gd name="connsiteX2" fmla="*/ 400050 w 3086100"/>
              <a:gd name="connsiteY2" fmla="*/ 107090 h 964340"/>
              <a:gd name="connsiteX3" fmla="*/ 571500 w 3086100"/>
              <a:gd name="connsiteY3" fmla="*/ 2315 h 964340"/>
              <a:gd name="connsiteX4" fmla="*/ 742950 w 3086100"/>
              <a:gd name="connsiteY4" fmla="*/ 49940 h 964340"/>
              <a:gd name="connsiteX5" fmla="*/ 952500 w 3086100"/>
              <a:gd name="connsiteY5" fmla="*/ 221390 h 964340"/>
              <a:gd name="connsiteX6" fmla="*/ 1295400 w 3086100"/>
              <a:gd name="connsiteY6" fmla="*/ 564290 h 964340"/>
              <a:gd name="connsiteX7" fmla="*/ 1638300 w 3086100"/>
              <a:gd name="connsiteY7" fmla="*/ 773840 h 964340"/>
              <a:gd name="connsiteX8" fmla="*/ 2095500 w 3086100"/>
              <a:gd name="connsiteY8" fmla="*/ 878615 h 964340"/>
              <a:gd name="connsiteX9" fmla="*/ 3086100 w 3086100"/>
              <a:gd name="connsiteY9" fmla="*/ 964340 h 96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86100" h="964340">
                <a:moveTo>
                  <a:pt x="0" y="954815"/>
                </a:moveTo>
                <a:cubicBezTo>
                  <a:pt x="71437" y="758758"/>
                  <a:pt x="142875" y="562702"/>
                  <a:pt x="209550" y="421415"/>
                </a:cubicBezTo>
                <a:cubicBezTo>
                  <a:pt x="276225" y="280128"/>
                  <a:pt x="339725" y="176940"/>
                  <a:pt x="400050" y="107090"/>
                </a:cubicBezTo>
                <a:cubicBezTo>
                  <a:pt x="460375" y="37240"/>
                  <a:pt x="514350" y="11840"/>
                  <a:pt x="571500" y="2315"/>
                </a:cubicBezTo>
                <a:cubicBezTo>
                  <a:pt x="628650" y="-7210"/>
                  <a:pt x="679450" y="13428"/>
                  <a:pt x="742950" y="49940"/>
                </a:cubicBezTo>
                <a:cubicBezTo>
                  <a:pt x="806450" y="86452"/>
                  <a:pt x="860425" y="135665"/>
                  <a:pt x="952500" y="221390"/>
                </a:cubicBezTo>
                <a:cubicBezTo>
                  <a:pt x="1044575" y="307115"/>
                  <a:pt x="1181100" y="472215"/>
                  <a:pt x="1295400" y="564290"/>
                </a:cubicBezTo>
                <a:cubicBezTo>
                  <a:pt x="1409700" y="656365"/>
                  <a:pt x="1504950" y="721452"/>
                  <a:pt x="1638300" y="773840"/>
                </a:cubicBezTo>
                <a:cubicBezTo>
                  <a:pt x="1771650" y="826227"/>
                  <a:pt x="1854200" y="846865"/>
                  <a:pt x="2095500" y="878615"/>
                </a:cubicBezTo>
                <a:cubicBezTo>
                  <a:pt x="2336800" y="910365"/>
                  <a:pt x="2711450" y="937352"/>
                  <a:pt x="3086100" y="964340"/>
                </a:cubicBezTo>
              </a:path>
            </a:pathLst>
          </a:custGeom>
          <a:solidFill>
            <a:srgbClr val="E8F4F8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8" name="TextBox 287"/>
              <p:cNvSpPr txBox="1"/>
              <p:nvPr/>
            </p:nvSpPr>
            <p:spPr>
              <a:xfrm>
                <a:off x="5351910" y="3866499"/>
                <a:ext cx="4462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288" name="TextBox 2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1910" y="3866499"/>
                <a:ext cx="446276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9" name="TextBox 288"/>
              <p:cNvSpPr txBox="1"/>
              <p:nvPr/>
            </p:nvSpPr>
            <p:spPr>
              <a:xfrm>
                <a:off x="6116356" y="2867428"/>
                <a:ext cx="665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289" name="TextBox 2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6356" y="2867428"/>
                <a:ext cx="665888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0" name="Группа 289"/>
          <p:cNvGrpSpPr/>
          <p:nvPr/>
        </p:nvGrpSpPr>
        <p:grpSpPr>
          <a:xfrm>
            <a:off x="5709251" y="2726939"/>
            <a:ext cx="830902" cy="1916044"/>
            <a:chOff x="4507840" y="2691623"/>
            <a:chExt cx="830902" cy="1916044"/>
          </a:xfrm>
          <a:noFill/>
        </p:grpSpPr>
        <p:sp>
          <p:nvSpPr>
            <p:cNvPr id="291" name="Полилиния 290"/>
            <p:cNvSpPr/>
            <p:nvPr/>
          </p:nvSpPr>
          <p:spPr>
            <a:xfrm rot="18900000">
              <a:off x="4535650" y="2691623"/>
              <a:ext cx="803092" cy="1916044"/>
            </a:xfrm>
            <a:custGeom>
              <a:avLst/>
              <a:gdLst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604087 w 1061562"/>
                <a:gd name="connsiteY13" fmla="*/ 1280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572914 w 1061562"/>
                <a:gd name="connsiteY13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572914 w 1061562"/>
                <a:gd name="connsiteY12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12" fmla="*/ 572914 w 1061562"/>
                <a:gd name="connsiteY12" fmla="*/ 83127 h 1841433"/>
                <a:gd name="connsiteX0" fmla="*/ 572914 w 1061562"/>
                <a:gd name="connsiteY0" fmla="*/ 44307 h 1802613"/>
                <a:gd name="connsiteX1" fmla="*/ 417050 w 1061562"/>
                <a:gd name="connsiteY1" fmla="*/ 96262 h 1802613"/>
                <a:gd name="connsiteX2" fmla="*/ 323532 w 1061562"/>
                <a:gd name="connsiteY2" fmla="*/ 678153 h 1802613"/>
                <a:gd name="connsiteX3" fmla="*/ 32587 w 1061562"/>
                <a:gd name="connsiteY3" fmla="*/ 1093789 h 1802613"/>
                <a:gd name="connsiteX4" fmla="*/ 32587 w 1061562"/>
                <a:gd name="connsiteY4" fmla="*/ 1457471 h 1802613"/>
                <a:gd name="connsiteX5" fmla="*/ 261187 w 1061562"/>
                <a:gd name="connsiteY5" fmla="*/ 1727635 h 1802613"/>
                <a:gd name="connsiteX6" fmla="*/ 562523 w 1061562"/>
                <a:gd name="connsiteY6" fmla="*/ 1800371 h 1802613"/>
                <a:gd name="connsiteX7" fmla="*/ 895032 w 1061562"/>
                <a:gd name="connsiteY7" fmla="*/ 1665289 h 1802613"/>
                <a:gd name="connsiteX8" fmla="*/ 1061287 w 1061562"/>
                <a:gd name="connsiteY8" fmla="*/ 1291216 h 1802613"/>
                <a:gd name="connsiteX9" fmla="*/ 926205 w 1061562"/>
                <a:gd name="connsiteY9" fmla="*/ 906753 h 1802613"/>
                <a:gd name="connsiteX10" fmla="*/ 635259 w 1061562"/>
                <a:gd name="connsiteY10" fmla="*/ 543071 h 1802613"/>
                <a:gd name="connsiteX11" fmla="*/ 572914 w 1061562"/>
                <a:gd name="connsiteY11" fmla="*/ 44307 h 1802613"/>
                <a:gd name="connsiteX0" fmla="*/ 593696 w 1061562"/>
                <a:gd name="connsiteY0" fmla="*/ 59755 h 1776497"/>
                <a:gd name="connsiteX1" fmla="*/ 417050 w 1061562"/>
                <a:gd name="connsiteY1" fmla="*/ 70146 h 1776497"/>
                <a:gd name="connsiteX2" fmla="*/ 323532 w 1061562"/>
                <a:gd name="connsiteY2" fmla="*/ 652037 h 1776497"/>
                <a:gd name="connsiteX3" fmla="*/ 32587 w 1061562"/>
                <a:gd name="connsiteY3" fmla="*/ 1067673 h 1776497"/>
                <a:gd name="connsiteX4" fmla="*/ 32587 w 1061562"/>
                <a:gd name="connsiteY4" fmla="*/ 1431355 h 1776497"/>
                <a:gd name="connsiteX5" fmla="*/ 261187 w 1061562"/>
                <a:gd name="connsiteY5" fmla="*/ 1701519 h 1776497"/>
                <a:gd name="connsiteX6" fmla="*/ 562523 w 1061562"/>
                <a:gd name="connsiteY6" fmla="*/ 1774255 h 1776497"/>
                <a:gd name="connsiteX7" fmla="*/ 895032 w 1061562"/>
                <a:gd name="connsiteY7" fmla="*/ 1639173 h 1776497"/>
                <a:gd name="connsiteX8" fmla="*/ 1061287 w 1061562"/>
                <a:gd name="connsiteY8" fmla="*/ 1265100 h 1776497"/>
                <a:gd name="connsiteX9" fmla="*/ 926205 w 1061562"/>
                <a:gd name="connsiteY9" fmla="*/ 880637 h 1776497"/>
                <a:gd name="connsiteX10" fmla="*/ 635259 w 1061562"/>
                <a:gd name="connsiteY10" fmla="*/ 516955 h 1776497"/>
                <a:gd name="connsiteX11" fmla="*/ 593696 w 1061562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880637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984546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7498"/>
                <a:gd name="connsiteY0" fmla="*/ 59755 h 1776497"/>
                <a:gd name="connsiteX1" fmla="*/ 417050 w 1067498"/>
                <a:gd name="connsiteY1" fmla="*/ 70146 h 1776497"/>
                <a:gd name="connsiteX2" fmla="*/ 323532 w 1067498"/>
                <a:gd name="connsiteY2" fmla="*/ 652037 h 1776497"/>
                <a:gd name="connsiteX3" fmla="*/ 32587 w 1067498"/>
                <a:gd name="connsiteY3" fmla="*/ 1067673 h 1776497"/>
                <a:gd name="connsiteX4" fmla="*/ 32587 w 1067498"/>
                <a:gd name="connsiteY4" fmla="*/ 1431355 h 1776497"/>
                <a:gd name="connsiteX5" fmla="*/ 261187 w 1067498"/>
                <a:gd name="connsiteY5" fmla="*/ 1701519 h 1776497"/>
                <a:gd name="connsiteX6" fmla="*/ 562523 w 1067498"/>
                <a:gd name="connsiteY6" fmla="*/ 1774255 h 1776497"/>
                <a:gd name="connsiteX7" fmla="*/ 895032 w 1067498"/>
                <a:gd name="connsiteY7" fmla="*/ 1639173 h 1776497"/>
                <a:gd name="connsiteX8" fmla="*/ 1061287 w 1067498"/>
                <a:gd name="connsiteY8" fmla="*/ 1265100 h 1776497"/>
                <a:gd name="connsiteX9" fmla="*/ 687214 w 1067498"/>
                <a:gd name="connsiteY9" fmla="*/ 652037 h 1776497"/>
                <a:gd name="connsiteX10" fmla="*/ 593696 w 1067498"/>
                <a:gd name="connsiteY10" fmla="*/ 59755 h 1776497"/>
                <a:gd name="connsiteX0" fmla="*/ 593696 w 980514"/>
                <a:gd name="connsiteY0" fmla="*/ 59755 h 1776497"/>
                <a:gd name="connsiteX1" fmla="*/ 417050 w 980514"/>
                <a:gd name="connsiteY1" fmla="*/ 70146 h 1776497"/>
                <a:gd name="connsiteX2" fmla="*/ 323532 w 980514"/>
                <a:gd name="connsiteY2" fmla="*/ 652037 h 1776497"/>
                <a:gd name="connsiteX3" fmla="*/ 32587 w 980514"/>
                <a:gd name="connsiteY3" fmla="*/ 1067673 h 1776497"/>
                <a:gd name="connsiteX4" fmla="*/ 32587 w 980514"/>
                <a:gd name="connsiteY4" fmla="*/ 1431355 h 1776497"/>
                <a:gd name="connsiteX5" fmla="*/ 261187 w 980514"/>
                <a:gd name="connsiteY5" fmla="*/ 1701519 h 1776497"/>
                <a:gd name="connsiteX6" fmla="*/ 562523 w 980514"/>
                <a:gd name="connsiteY6" fmla="*/ 1774255 h 1776497"/>
                <a:gd name="connsiteX7" fmla="*/ 895032 w 980514"/>
                <a:gd name="connsiteY7" fmla="*/ 1639173 h 1776497"/>
                <a:gd name="connsiteX8" fmla="*/ 967768 w 980514"/>
                <a:gd name="connsiteY8" fmla="*/ 1254709 h 1776497"/>
                <a:gd name="connsiteX9" fmla="*/ 687214 w 980514"/>
                <a:gd name="connsiteY9" fmla="*/ 652037 h 1776497"/>
                <a:gd name="connsiteX10" fmla="*/ 593696 w 980514"/>
                <a:gd name="connsiteY10" fmla="*/ 59755 h 1776497"/>
                <a:gd name="connsiteX0" fmla="*/ 572252 w 959070"/>
                <a:gd name="connsiteY0" fmla="*/ 59755 h 1776497"/>
                <a:gd name="connsiteX1" fmla="*/ 395606 w 959070"/>
                <a:gd name="connsiteY1" fmla="*/ 70146 h 1776497"/>
                <a:gd name="connsiteX2" fmla="*/ 302088 w 959070"/>
                <a:gd name="connsiteY2" fmla="*/ 652037 h 1776497"/>
                <a:gd name="connsiteX3" fmla="*/ 63097 w 959070"/>
                <a:gd name="connsiteY3" fmla="*/ 1244319 h 1776497"/>
                <a:gd name="connsiteX4" fmla="*/ 11143 w 959070"/>
                <a:gd name="connsiteY4" fmla="*/ 1431355 h 1776497"/>
                <a:gd name="connsiteX5" fmla="*/ 239743 w 959070"/>
                <a:gd name="connsiteY5" fmla="*/ 1701519 h 1776497"/>
                <a:gd name="connsiteX6" fmla="*/ 541079 w 959070"/>
                <a:gd name="connsiteY6" fmla="*/ 1774255 h 1776497"/>
                <a:gd name="connsiteX7" fmla="*/ 873588 w 959070"/>
                <a:gd name="connsiteY7" fmla="*/ 1639173 h 1776497"/>
                <a:gd name="connsiteX8" fmla="*/ 946324 w 959070"/>
                <a:gd name="connsiteY8" fmla="*/ 1254709 h 1776497"/>
                <a:gd name="connsiteX9" fmla="*/ 665770 w 959070"/>
                <a:gd name="connsiteY9" fmla="*/ 652037 h 1776497"/>
                <a:gd name="connsiteX10" fmla="*/ 572252 w 959070"/>
                <a:gd name="connsiteY10" fmla="*/ 59755 h 1776497"/>
                <a:gd name="connsiteX0" fmla="*/ 509856 w 896674"/>
                <a:gd name="connsiteY0" fmla="*/ 59755 h 1779830"/>
                <a:gd name="connsiteX1" fmla="*/ 333210 w 896674"/>
                <a:gd name="connsiteY1" fmla="*/ 70146 h 1779830"/>
                <a:gd name="connsiteX2" fmla="*/ 239692 w 896674"/>
                <a:gd name="connsiteY2" fmla="*/ 652037 h 1779830"/>
                <a:gd name="connsiteX3" fmla="*/ 701 w 896674"/>
                <a:gd name="connsiteY3" fmla="*/ 1244319 h 1779830"/>
                <a:gd name="connsiteX4" fmla="*/ 177347 w 896674"/>
                <a:gd name="connsiteY4" fmla="*/ 1701519 h 1779830"/>
                <a:gd name="connsiteX5" fmla="*/ 478683 w 896674"/>
                <a:gd name="connsiteY5" fmla="*/ 1774255 h 1779830"/>
                <a:gd name="connsiteX6" fmla="*/ 811192 w 896674"/>
                <a:gd name="connsiteY6" fmla="*/ 1639173 h 1779830"/>
                <a:gd name="connsiteX7" fmla="*/ 883928 w 896674"/>
                <a:gd name="connsiteY7" fmla="*/ 1254709 h 1779830"/>
                <a:gd name="connsiteX8" fmla="*/ 603374 w 896674"/>
                <a:gd name="connsiteY8" fmla="*/ 652037 h 1779830"/>
                <a:gd name="connsiteX9" fmla="*/ 509856 w 896674"/>
                <a:gd name="connsiteY9" fmla="*/ 59755 h 1779830"/>
                <a:gd name="connsiteX0" fmla="*/ 512538 w 899356"/>
                <a:gd name="connsiteY0" fmla="*/ 59755 h 1774255"/>
                <a:gd name="connsiteX1" fmla="*/ 335892 w 899356"/>
                <a:gd name="connsiteY1" fmla="*/ 70146 h 1774255"/>
                <a:gd name="connsiteX2" fmla="*/ 242374 w 899356"/>
                <a:gd name="connsiteY2" fmla="*/ 652037 h 1774255"/>
                <a:gd name="connsiteX3" fmla="*/ 3383 w 899356"/>
                <a:gd name="connsiteY3" fmla="*/ 1244319 h 1774255"/>
                <a:gd name="connsiteX4" fmla="*/ 128074 w 899356"/>
                <a:gd name="connsiteY4" fmla="*/ 1639173 h 1774255"/>
                <a:gd name="connsiteX5" fmla="*/ 481365 w 899356"/>
                <a:gd name="connsiteY5" fmla="*/ 1774255 h 1774255"/>
                <a:gd name="connsiteX6" fmla="*/ 813874 w 899356"/>
                <a:gd name="connsiteY6" fmla="*/ 1639173 h 1774255"/>
                <a:gd name="connsiteX7" fmla="*/ 886610 w 899356"/>
                <a:gd name="connsiteY7" fmla="*/ 1254709 h 1774255"/>
                <a:gd name="connsiteX8" fmla="*/ 606056 w 899356"/>
                <a:gd name="connsiteY8" fmla="*/ 652037 h 1774255"/>
                <a:gd name="connsiteX9" fmla="*/ 512538 w 899356"/>
                <a:gd name="connsiteY9" fmla="*/ 59755 h 1774255"/>
                <a:gd name="connsiteX0" fmla="*/ 512538 w 892552"/>
                <a:gd name="connsiteY0" fmla="*/ 59755 h 1774299"/>
                <a:gd name="connsiteX1" fmla="*/ 335892 w 892552"/>
                <a:gd name="connsiteY1" fmla="*/ 70146 h 1774299"/>
                <a:gd name="connsiteX2" fmla="*/ 242374 w 892552"/>
                <a:gd name="connsiteY2" fmla="*/ 652037 h 1774299"/>
                <a:gd name="connsiteX3" fmla="*/ 3383 w 892552"/>
                <a:gd name="connsiteY3" fmla="*/ 1244319 h 1774299"/>
                <a:gd name="connsiteX4" fmla="*/ 128074 w 892552"/>
                <a:gd name="connsiteY4" fmla="*/ 1639173 h 1774299"/>
                <a:gd name="connsiteX5" fmla="*/ 481365 w 892552"/>
                <a:gd name="connsiteY5" fmla="*/ 1774255 h 1774299"/>
                <a:gd name="connsiteX6" fmla="*/ 772310 w 892552"/>
                <a:gd name="connsiteY6" fmla="*/ 1628782 h 1774299"/>
                <a:gd name="connsiteX7" fmla="*/ 886610 w 892552"/>
                <a:gd name="connsiteY7" fmla="*/ 1254709 h 1774299"/>
                <a:gd name="connsiteX8" fmla="*/ 606056 w 892552"/>
                <a:gd name="connsiteY8" fmla="*/ 652037 h 1774299"/>
                <a:gd name="connsiteX9" fmla="*/ 512538 w 892552"/>
                <a:gd name="connsiteY9" fmla="*/ 59755 h 1774299"/>
                <a:gd name="connsiteX0" fmla="*/ 512538 w 872998"/>
                <a:gd name="connsiteY0" fmla="*/ 59755 h 1774299"/>
                <a:gd name="connsiteX1" fmla="*/ 335892 w 872998"/>
                <a:gd name="connsiteY1" fmla="*/ 70146 h 1774299"/>
                <a:gd name="connsiteX2" fmla="*/ 242374 w 872998"/>
                <a:gd name="connsiteY2" fmla="*/ 652037 h 1774299"/>
                <a:gd name="connsiteX3" fmla="*/ 3383 w 872998"/>
                <a:gd name="connsiteY3" fmla="*/ 1244319 h 1774299"/>
                <a:gd name="connsiteX4" fmla="*/ 128074 w 872998"/>
                <a:gd name="connsiteY4" fmla="*/ 1639173 h 1774299"/>
                <a:gd name="connsiteX5" fmla="*/ 481365 w 872998"/>
                <a:gd name="connsiteY5" fmla="*/ 1774255 h 1774299"/>
                <a:gd name="connsiteX6" fmla="*/ 772310 w 872998"/>
                <a:gd name="connsiteY6" fmla="*/ 1628782 h 1774299"/>
                <a:gd name="connsiteX7" fmla="*/ 865828 w 872998"/>
                <a:gd name="connsiteY7" fmla="*/ 1296272 h 1774299"/>
                <a:gd name="connsiteX8" fmla="*/ 606056 w 872998"/>
                <a:gd name="connsiteY8" fmla="*/ 652037 h 1774299"/>
                <a:gd name="connsiteX9" fmla="*/ 512538 w 872998"/>
                <a:gd name="connsiteY9" fmla="*/ 59755 h 1774299"/>
                <a:gd name="connsiteX0" fmla="*/ 512538 w 872998"/>
                <a:gd name="connsiteY0" fmla="*/ 69776 h 1763538"/>
                <a:gd name="connsiteX1" fmla="*/ 335892 w 872998"/>
                <a:gd name="connsiteY1" fmla="*/ 59385 h 1763538"/>
                <a:gd name="connsiteX2" fmla="*/ 242374 w 872998"/>
                <a:gd name="connsiteY2" fmla="*/ 641276 h 1763538"/>
                <a:gd name="connsiteX3" fmla="*/ 3383 w 872998"/>
                <a:gd name="connsiteY3" fmla="*/ 1233558 h 1763538"/>
                <a:gd name="connsiteX4" fmla="*/ 128074 w 872998"/>
                <a:gd name="connsiteY4" fmla="*/ 1628412 h 1763538"/>
                <a:gd name="connsiteX5" fmla="*/ 481365 w 872998"/>
                <a:gd name="connsiteY5" fmla="*/ 1763494 h 1763538"/>
                <a:gd name="connsiteX6" fmla="*/ 772310 w 872998"/>
                <a:gd name="connsiteY6" fmla="*/ 1618021 h 1763538"/>
                <a:gd name="connsiteX7" fmla="*/ 865828 w 872998"/>
                <a:gd name="connsiteY7" fmla="*/ 1285511 h 1763538"/>
                <a:gd name="connsiteX8" fmla="*/ 606056 w 872998"/>
                <a:gd name="connsiteY8" fmla="*/ 641276 h 1763538"/>
                <a:gd name="connsiteX9" fmla="*/ 512538 w 872998"/>
                <a:gd name="connsiteY9" fmla="*/ 69776 h 1763538"/>
                <a:gd name="connsiteX0" fmla="*/ 512538 w 892551"/>
                <a:gd name="connsiteY0" fmla="*/ 69776 h 1763538"/>
                <a:gd name="connsiteX1" fmla="*/ 335892 w 892551"/>
                <a:gd name="connsiteY1" fmla="*/ 59385 h 1763538"/>
                <a:gd name="connsiteX2" fmla="*/ 242374 w 892551"/>
                <a:gd name="connsiteY2" fmla="*/ 641276 h 1763538"/>
                <a:gd name="connsiteX3" fmla="*/ 3383 w 892551"/>
                <a:gd name="connsiteY3" fmla="*/ 1233558 h 1763538"/>
                <a:gd name="connsiteX4" fmla="*/ 128074 w 892551"/>
                <a:gd name="connsiteY4" fmla="*/ 1628412 h 1763538"/>
                <a:gd name="connsiteX5" fmla="*/ 481365 w 892551"/>
                <a:gd name="connsiteY5" fmla="*/ 1763494 h 1763538"/>
                <a:gd name="connsiteX6" fmla="*/ 772310 w 892551"/>
                <a:gd name="connsiteY6" fmla="*/ 1618021 h 1763538"/>
                <a:gd name="connsiteX7" fmla="*/ 886609 w 892551"/>
                <a:gd name="connsiteY7" fmla="*/ 1254338 h 1763538"/>
                <a:gd name="connsiteX8" fmla="*/ 606056 w 892551"/>
                <a:gd name="connsiteY8" fmla="*/ 641276 h 1763538"/>
                <a:gd name="connsiteX9" fmla="*/ 512538 w 892551"/>
                <a:gd name="connsiteY9" fmla="*/ 69776 h 1763538"/>
                <a:gd name="connsiteX0" fmla="*/ 512350 w 892664"/>
                <a:gd name="connsiteY0" fmla="*/ 69776 h 1773923"/>
                <a:gd name="connsiteX1" fmla="*/ 335704 w 892664"/>
                <a:gd name="connsiteY1" fmla="*/ 59385 h 1773923"/>
                <a:gd name="connsiteX2" fmla="*/ 242186 w 892664"/>
                <a:gd name="connsiteY2" fmla="*/ 641276 h 1773923"/>
                <a:gd name="connsiteX3" fmla="*/ 3195 w 892664"/>
                <a:gd name="connsiteY3" fmla="*/ 1233558 h 1773923"/>
                <a:gd name="connsiteX4" fmla="*/ 127886 w 892664"/>
                <a:gd name="connsiteY4" fmla="*/ 1628412 h 1773923"/>
                <a:gd name="connsiteX5" fmla="*/ 450004 w 892664"/>
                <a:gd name="connsiteY5" fmla="*/ 1773885 h 1773923"/>
                <a:gd name="connsiteX6" fmla="*/ 772122 w 892664"/>
                <a:gd name="connsiteY6" fmla="*/ 1618021 h 1773923"/>
                <a:gd name="connsiteX7" fmla="*/ 886421 w 892664"/>
                <a:gd name="connsiteY7" fmla="*/ 1254338 h 1773923"/>
                <a:gd name="connsiteX8" fmla="*/ 605868 w 892664"/>
                <a:gd name="connsiteY8" fmla="*/ 641276 h 1773923"/>
                <a:gd name="connsiteX9" fmla="*/ 512350 w 892664"/>
                <a:gd name="connsiteY9" fmla="*/ 69776 h 1773923"/>
                <a:gd name="connsiteX0" fmla="*/ 512350 w 908019"/>
                <a:gd name="connsiteY0" fmla="*/ 69776 h 1773923"/>
                <a:gd name="connsiteX1" fmla="*/ 335704 w 908019"/>
                <a:gd name="connsiteY1" fmla="*/ 59385 h 1773923"/>
                <a:gd name="connsiteX2" fmla="*/ 242186 w 908019"/>
                <a:gd name="connsiteY2" fmla="*/ 641276 h 1773923"/>
                <a:gd name="connsiteX3" fmla="*/ 3195 w 908019"/>
                <a:gd name="connsiteY3" fmla="*/ 1233558 h 1773923"/>
                <a:gd name="connsiteX4" fmla="*/ 127886 w 908019"/>
                <a:gd name="connsiteY4" fmla="*/ 1628412 h 1773923"/>
                <a:gd name="connsiteX5" fmla="*/ 450004 w 908019"/>
                <a:gd name="connsiteY5" fmla="*/ 1773885 h 1773923"/>
                <a:gd name="connsiteX6" fmla="*/ 772122 w 908019"/>
                <a:gd name="connsiteY6" fmla="*/ 1618021 h 1773923"/>
                <a:gd name="connsiteX7" fmla="*/ 876031 w 908019"/>
                <a:gd name="connsiteY7" fmla="*/ 1337466 h 1773923"/>
                <a:gd name="connsiteX8" fmla="*/ 886421 w 908019"/>
                <a:gd name="connsiteY8" fmla="*/ 1254338 h 1773923"/>
                <a:gd name="connsiteX9" fmla="*/ 605868 w 908019"/>
                <a:gd name="connsiteY9" fmla="*/ 641276 h 1773923"/>
                <a:gd name="connsiteX10" fmla="*/ 512350 w 908019"/>
                <a:gd name="connsiteY10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337466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243948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3526 h 1767673"/>
                <a:gd name="connsiteX1" fmla="*/ 357039 w 882887"/>
                <a:gd name="connsiteY1" fmla="*/ 64180 h 1767673"/>
                <a:gd name="connsiteX2" fmla="*/ 242186 w 882887"/>
                <a:gd name="connsiteY2" fmla="*/ 635026 h 1767673"/>
                <a:gd name="connsiteX3" fmla="*/ 3195 w 882887"/>
                <a:gd name="connsiteY3" fmla="*/ 1227308 h 1767673"/>
                <a:gd name="connsiteX4" fmla="*/ 127886 w 882887"/>
                <a:gd name="connsiteY4" fmla="*/ 1622162 h 1767673"/>
                <a:gd name="connsiteX5" fmla="*/ 450004 w 882887"/>
                <a:gd name="connsiteY5" fmla="*/ 1767635 h 1767673"/>
                <a:gd name="connsiteX6" fmla="*/ 772122 w 882887"/>
                <a:gd name="connsiteY6" fmla="*/ 1611771 h 1767673"/>
                <a:gd name="connsiteX7" fmla="*/ 876031 w 882887"/>
                <a:gd name="connsiteY7" fmla="*/ 1237698 h 1767673"/>
                <a:gd name="connsiteX8" fmla="*/ 605868 w 882887"/>
                <a:gd name="connsiteY8" fmla="*/ 635026 h 1767673"/>
                <a:gd name="connsiteX9" fmla="*/ 512350 w 882887"/>
                <a:gd name="connsiteY9" fmla="*/ 63526 h 1767673"/>
                <a:gd name="connsiteX0" fmla="*/ 496347 w 882887"/>
                <a:gd name="connsiteY0" fmla="*/ 56133 h 1776848"/>
                <a:gd name="connsiteX1" fmla="*/ 357039 w 882887"/>
                <a:gd name="connsiteY1" fmla="*/ 73355 h 1776848"/>
                <a:gd name="connsiteX2" fmla="*/ 242186 w 882887"/>
                <a:gd name="connsiteY2" fmla="*/ 644201 h 1776848"/>
                <a:gd name="connsiteX3" fmla="*/ 3195 w 882887"/>
                <a:gd name="connsiteY3" fmla="*/ 1236483 h 1776848"/>
                <a:gd name="connsiteX4" fmla="*/ 127886 w 882887"/>
                <a:gd name="connsiteY4" fmla="*/ 1631337 h 1776848"/>
                <a:gd name="connsiteX5" fmla="*/ 450004 w 882887"/>
                <a:gd name="connsiteY5" fmla="*/ 1776810 h 1776848"/>
                <a:gd name="connsiteX6" fmla="*/ 772122 w 882887"/>
                <a:gd name="connsiteY6" fmla="*/ 1620946 h 1776848"/>
                <a:gd name="connsiteX7" fmla="*/ 876031 w 882887"/>
                <a:gd name="connsiteY7" fmla="*/ 1246873 h 1776848"/>
                <a:gd name="connsiteX8" fmla="*/ 605868 w 882887"/>
                <a:gd name="connsiteY8" fmla="*/ 644201 h 1776848"/>
                <a:gd name="connsiteX9" fmla="*/ 496347 w 882887"/>
                <a:gd name="connsiteY9" fmla="*/ 56133 h 1776848"/>
                <a:gd name="connsiteX0" fmla="*/ 496347 w 882887"/>
                <a:gd name="connsiteY0" fmla="*/ 53570 h 1774285"/>
                <a:gd name="connsiteX1" fmla="*/ 383709 w 882887"/>
                <a:gd name="connsiteY1" fmla="*/ 76315 h 1774285"/>
                <a:gd name="connsiteX2" fmla="*/ 242186 w 882887"/>
                <a:gd name="connsiteY2" fmla="*/ 641638 h 1774285"/>
                <a:gd name="connsiteX3" fmla="*/ 3195 w 882887"/>
                <a:gd name="connsiteY3" fmla="*/ 1233920 h 1774285"/>
                <a:gd name="connsiteX4" fmla="*/ 127886 w 882887"/>
                <a:gd name="connsiteY4" fmla="*/ 1628774 h 1774285"/>
                <a:gd name="connsiteX5" fmla="*/ 450004 w 882887"/>
                <a:gd name="connsiteY5" fmla="*/ 1774247 h 1774285"/>
                <a:gd name="connsiteX6" fmla="*/ 772122 w 882887"/>
                <a:gd name="connsiteY6" fmla="*/ 1618383 h 1774285"/>
                <a:gd name="connsiteX7" fmla="*/ 876031 w 882887"/>
                <a:gd name="connsiteY7" fmla="*/ 1244310 h 1774285"/>
                <a:gd name="connsiteX8" fmla="*/ 605868 w 882887"/>
                <a:gd name="connsiteY8" fmla="*/ 641638 h 1774285"/>
                <a:gd name="connsiteX9" fmla="*/ 496347 w 882887"/>
                <a:gd name="connsiteY9" fmla="*/ 53570 h 1774285"/>
                <a:gd name="connsiteX0" fmla="*/ 496347 w 882887"/>
                <a:gd name="connsiteY0" fmla="*/ 70919 h 1791634"/>
                <a:gd name="connsiteX1" fmla="*/ 394376 w 882887"/>
                <a:gd name="connsiteY1" fmla="*/ 60529 h 1791634"/>
                <a:gd name="connsiteX2" fmla="*/ 242186 w 882887"/>
                <a:gd name="connsiteY2" fmla="*/ 658987 h 1791634"/>
                <a:gd name="connsiteX3" fmla="*/ 3195 w 882887"/>
                <a:gd name="connsiteY3" fmla="*/ 1251269 h 1791634"/>
                <a:gd name="connsiteX4" fmla="*/ 127886 w 882887"/>
                <a:gd name="connsiteY4" fmla="*/ 1646123 h 1791634"/>
                <a:gd name="connsiteX5" fmla="*/ 450004 w 882887"/>
                <a:gd name="connsiteY5" fmla="*/ 1791596 h 1791634"/>
                <a:gd name="connsiteX6" fmla="*/ 772122 w 882887"/>
                <a:gd name="connsiteY6" fmla="*/ 1635732 h 1791634"/>
                <a:gd name="connsiteX7" fmla="*/ 876031 w 882887"/>
                <a:gd name="connsiteY7" fmla="*/ 1261659 h 1791634"/>
                <a:gd name="connsiteX8" fmla="*/ 605868 w 882887"/>
                <a:gd name="connsiteY8" fmla="*/ 658987 h 1791634"/>
                <a:gd name="connsiteX9" fmla="*/ 496347 w 882887"/>
                <a:gd name="connsiteY9" fmla="*/ 70919 h 1791634"/>
                <a:gd name="connsiteX0" fmla="*/ 446050 w 832590"/>
                <a:gd name="connsiteY0" fmla="*/ 70919 h 1791632"/>
                <a:gd name="connsiteX1" fmla="*/ 344079 w 832590"/>
                <a:gd name="connsiteY1" fmla="*/ 60529 h 1791632"/>
                <a:gd name="connsiteX2" fmla="*/ 191889 w 832590"/>
                <a:gd name="connsiteY2" fmla="*/ 658987 h 1791632"/>
                <a:gd name="connsiteX3" fmla="*/ 6236 w 832590"/>
                <a:gd name="connsiteY3" fmla="*/ 1273360 h 1791632"/>
                <a:gd name="connsiteX4" fmla="*/ 77589 w 832590"/>
                <a:gd name="connsiteY4" fmla="*/ 1646123 h 1791632"/>
                <a:gd name="connsiteX5" fmla="*/ 399707 w 832590"/>
                <a:gd name="connsiteY5" fmla="*/ 1791596 h 1791632"/>
                <a:gd name="connsiteX6" fmla="*/ 721825 w 832590"/>
                <a:gd name="connsiteY6" fmla="*/ 1635732 h 1791632"/>
                <a:gd name="connsiteX7" fmla="*/ 825734 w 832590"/>
                <a:gd name="connsiteY7" fmla="*/ 1261659 h 1791632"/>
                <a:gd name="connsiteX8" fmla="*/ 555571 w 832590"/>
                <a:gd name="connsiteY8" fmla="*/ 658987 h 1791632"/>
                <a:gd name="connsiteX9" fmla="*/ 446050 w 832590"/>
                <a:gd name="connsiteY9" fmla="*/ 70919 h 1791632"/>
                <a:gd name="connsiteX0" fmla="*/ 446050 w 769640"/>
                <a:gd name="connsiteY0" fmla="*/ 70919 h 1791632"/>
                <a:gd name="connsiteX1" fmla="*/ 344079 w 769640"/>
                <a:gd name="connsiteY1" fmla="*/ 60529 h 1791632"/>
                <a:gd name="connsiteX2" fmla="*/ 191889 w 769640"/>
                <a:gd name="connsiteY2" fmla="*/ 658987 h 1791632"/>
                <a:gd name="connsiteX3" fmla="*/ 6236 w 769640"/>
                <a:gd name="connsiteY3" fmla="*/ 1273360 h 1791632"/>
                <a:gd name="connsiteX4" fmla="*/ 77589 w 769640"/>
                <a:gd name="connsiteY4" fmla="*/ 1646123 h 1791632"/>
                <a:gd name="connsiteX5" fmla="*/ 399707 w 769640"/>
                <a:gd name="connsiteY5" fmla="*/ 1791596 h 1791632"/>
                <a:gd name="connsiteX6" fmla="*/ 721825 w 769640"/>
                <a:gd name="connsiteY6" fmla="*/ 1635732 h 1791632"/>
                <a:gd name="connsiteX7" fmla="*/ 751060 w 769640"/>
                <a:gd name="connsiteY7" fmla="*/ 1261659 h 1791632"/>
                <a:gd name="connsiteX8" fmla="*/ 555571 w 769640"/>
                <a:gd name="connsiteY8" fmla="*/ 658987 h 1791632"/>
                <a:gd name="connsiteX9" fmla="*/ 446050 w 769640"/>
                <a:gd name="connsiteY9" fmla="*/ 70919 h 1791632"/>
                <a:gd name="connsiteX0" fmla="*/ 446050 w 769640"/>
                <a:gd name="connsiteY0" fmla="*/ 61659 h 1782372"/>
                <a:gd name="connsiteX1" fmla="*/ 360081 w 769640"/>
                <a:gd name="connsiteY1" fmla="*/ 67837 h 1782372"/>
                <a:gd name="connsiteX2" fmla="*/ 191889 w 769640"/>
                <a:gd name="connsiteY2" fmla="*/ 649727 h 1782372"/>
                <a:gd name="connsiteX3" fmla="*/ 6236 w 769640"/>
                <a:gd name="connsiteY3" fmla="*/ 1264100 h 1782372"/>
                <a:gd name="connsiteX4" fmla="*/ 77589 w 769640"/>
                <a:gd name="connsiteY4" fmla="*/ 1636863 h 1782372"/>
                <a:gd name="connsiteX5" fmla="*/ 399707 w 769640"/>
                <a:gd name="connsiteY5" fmla="*/ 1782336 h 1782372"/>
                <a:gd name="connsiteX6" fmla="*/ 721825 w 769640"/>
                <a:gd name="connsiteY6" fmla="*/ 1626472 h 1782372"/>
                <a:gd name="connsiteX7" fmla="*/ 751060 w 769640"/>
                <a:gd name="connsiteY7" fmla="*/ 1252399 h 1782372"/>
                <a:gd name="connsiteX8" fmla="*/ 555571 w 769640"/>
                <a:gd name="connsiteY8" fmla="*/ 649727 h 1782372"/>
                <a:gd name="connsiteX9" fmla="*/ 446050 w 769640"/>
                <a:gd name="connsiteY9" fmla="*/ 61659 h 1782372"/>
                <a:gd name="connsiteX0" fmla="*/ 419380 w 769640"/>
                <a:gd name="connsiteY0" fmla="*/ 54540 h 1791821"/>
                <a:gd name="connsiteX1" fmla="*/ 360081 w 769640"/>
                <a:gd name="connsiteY1" fmla="*/ 77286 h 1791821"/>
                <a:gd name="connsiteX2" fmla="*/ 191889 w 769640"/>
                <a:gd name="connsiteY2" fmla="*/ 659176 h 1791821"/>
                <a:gd name="connsiteX3" fmla="*/ 6236 w 769640"/>
                <a:gd name="connsiteY3" fmla="*/ 1273549 h 1791821"/>
                <a:gd name="connsiteX4" fmla="*/ 77589 w 769640"/>
                <a:gd name="connsiteY4" fmla="*/ 1646312 h 1791821"/>
                <a:gd name="connsiteX5" fmla="*/ 399707 w 769640"/>
                <a:gd name="connsiteY5" fmla="*/ 1791785 h 1791821"/>
                <a:gd name="connsiteX6" fmla="*/ 721825 w 769640"/>
                <a:gd name="connsiteY6" fmla="*/ 1635921 h 1791821"/>
                <a:gd name="connsiteX7" fmla="*/ 751060 w 769640"/>
                <a:gd name="connsiteY7" fmla="*/ 1261848 h 1791821"/>
                <a:gd name="connsiteX8" fmla="*/ 555571 w 769640"/>
                <a:gd name="connsiteY8" fmla="*/ 659176 h 1791821"/>
                <a:gd name="connsiteX9" fmla="*/ 419380 w 769640"/>
                <a:gd name="connsiteY9" fmla="*/ 54540 h 1791821"/>
                <a:gd name="connsiteX0" fmla="*/ 418158 w 769640"/>
                <a:gd name="connsiteY0" fmla="*/ 63978 h 1779745"/>
                <a:gd name="connsiteX1" fmla="*/ 360081 w 769640"/>
                <a:gd name="connsiteY1" fmla="*/ 65210 h 1779745"/>
                <a:gd name="connsiteX2" fmla="*/ 191889 w 769640"/>
                <a:gd name="connsiteY2" fmla="*/ 647100 h 1779745"/>
                <a:gd name="connsiteX3" fmla="*/ 6236 w 769640"/>
                <a:gd name="connsiteY3" fmla="*/ 1261473 h 1779745"/>
                <a:gd name="connsiteX4" fmla="*/ 77589 w 769640"/>
                <a:gd name="connsiteY4" fmla="*/ 1634236 h 1779745"/>
                <a:gd name="connsiteX5" fmla="*/ 399707 w 769640"/>
                <a:gd name="connsiteY5" fmla="*/ 1779709 h 1779745"/>
                <a:gd name="connsiteX6" fmla="*/ 721825 w 769640"/>
                <a:gd name="connsiteY6" fmla="*/ 1623845 h 1779745"/>
                <a:gd name="connsiteX7" fmla="*/ 751060 w 769640"/>
                <a:gd name="connsiteY7" fmla="*/ 1249772 h 1779745"/>
                <a:gd name="connsiteX8" fmla="*/ 555571 w 769640"/>
                <a:gd name="connsiteY8" fmla="*/ 647100 h 1779745"/>
                <a:gd name="connsiteX9" fmla="*/ 418158 w 769640"/>
                <a:gd name="connsiteY9" fmla="*/ 63978 h 1779745"/>
                <a:gd name="connsiteX0" fmla="*/ 418158 w 769640"/>
                <a:gd name="connsiteY0" fmla="*/ 60623 h 1776390"/>
                <a:gd name="connsiteX1" fmla="*/ 368638 w 769640"/>
                <a:gd name="connsiteY1" fmla="*/ 68182 h 1776390"/>
                <a:gd name="connsiteX2" fmla="*/ 191889 w 769640"/>
                <a:gd name="connsiteY2" fmla="*/ 643745 h 1776390"/>
                <a:gd name="connsiteX3" fmla="*/ 6236 w 769640"/>
                <a:gd name="connsiteY3" fmla="*/ 1258118 h 1776390"/>
                <a:gd name="connsiteX4" fmla="*/ 77589 w 769640"/>
                <a:gd name="connsiteY4" fmla="*/ 1630881 h 1776390"/>
                <a:gd name="connsiteX5" fmla="*/ 399707 w 769640"/>
                <a:gd name="connsiteY5" fmla="*/ 1776354 h 1776390"/>
                <a:gd name="connsiteX6" fmla="*/ 721825 w 769640"/>
                <a:gd name="connsiteY6" fmla="*/ 1620490 h 1776390"/>
                <a:gd name="connsiteX7" fmla="*/ 751060 w 769640"/>
                <a:gd name="connsiteY7" fmla="*/ 1246417 h 1776390"/>
                <a:gd name="connsiteX8" fmla="*/ 555571 w 769640"/>
                <a:gd name="connsiteY8" fmla="*/ 643745 h 1776390"/>
                <a:gd name="connsiteX9" fmla="*/ 418158 w 769640"/>
                <a:gd name="connsiteY9" fmla="*/ 60623 h 1776390"/>
                <a:gd name="connsiteX0" fmla="*/ 418158 w 769640"/>
                <a:gd name="connsiteY0" fmla="*/ 61595 h 1777362"/>
                <a:gd name="connsiteX1" fmla="*/ 368638 w 769640"/>
                <a:gd name="connsiteY1" fmla="*/ 69154 h 1777362"/>
                <a:gd name="connsiteX2" fmla="*/ 191889 w 769640"/>
                <a:gd name="connsiteY2" fmla="*/ 644717 h 1777362"/>
                <a:gd name="connsiteX3" fmla="*/ 6236 w 769640"/>
                <a:gd name="connsiteY3" fmla="*/ 1259090 h 1777362"/>
                <a:gd name="connsiteX4" fmla="*/ 77589 w 769640"/>
                <a:gd name="connsiteY4" fmla="*/ 1631853 h 1777362"/>
                <a:gd name="connsiteX5" fmla="*/ 399707 w 769640"/>
                <a:gd name="connsiteY5" fmla="*/ 1777326 h 1777362"/>
                <a:gd name="connsiteX6" fmla="*/ 721825 w 769640"/>
                <a:gd name="connsiteY6" fmla="*/ 1621462 h 1777362"/>
                <a:gd name="connsiteX7" fmla="*/ 751060 w 769640"/>
                <a:gd name="connsiteY7" fmla="*/ 1247389 h 1777362"/>
                <a:gd name="connsiteX8" fmla="*/ 555571 w 769640"/>
                <a:gd name="connsiteY8" fmla="*/ 644717 h 1777362"/>
                <a:gd name="connsiteX9" fmla="*/ 418158 w 769640"/>
                <a:gd name="connsiteY9" fmla="*/ 61595 h 1777362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74984 h 1890751"/>
                <a:gd name="connsiteX1" fmla="*/ 368638 w 769640"/>
                <a:gd name="connsiteY1" fmla="*/ 182543 h 1890751"/>
                <a:gd name="connsiteX2" fmla="*/ 191889 w 769640"/>
                <a:gd name="connsiteY2" fmla="*/ 758106 h 1890751"/>
                <a:gd name="connsiteX3" fmla="*/ 6236 w 769640"/>
                <a:gd name="connsiteY3" fmla="*/ 1372479 h 1890751"/>
                <a:gd name="connsiteX4" fmla="*/ 77589 w 769640"/>
                <a:gd name="connsiteY4" fmla="*/ 1745242 h 1890751"/>
                <a:gd name="connsiteX5" fmla="*/ 399707 w 769640"/>
                <a:gd name="connsiteY5" fmla="*/ 1890715 h 1890751"/>
                <a:gd name="connsiteX6" fmla="*/ 721825 w 769640"/>
                <a:gd name="connsiteY6" fmla="*/ 1734851 h 1890751"/>
                <a:gd name="connsiteX7" fmla="*/ 751060 w 769640"/>
                <a:gd name="connsiteY7" fmla="*/ 1360778 h 1890751"/>
                <a:gd name="connsiteX8" fmla="*/ 555571 w 769640"/>
                <a:gd name="connsiteY8" fmla="*/ 758106 h 1890751"/>
                <a:gd name="connsiteX9" fmla="*/ 418158 w 769640"/>
                <a:gd name="connsiteY9" fmla="*/ 174984 h 1890751"/>
                <a:gd name="connsiteX0" fmla="*/ 419641 w 771123"/>
                <a:gd name="connsiteY0" fmla="*/ 126215 h 1841982"/>
                <a:gd name="connsiteX1" fmla="*/ 370121 w 771123"/>
                <a:gd name="connsiteY1" fmla="*/ 133774 h 1841982"/>
                <a:gd name="connsiteX2" fmla="*/ 215375 w 771123"/>
                <a:gd name="connsiteY2" fmla="*/ 694149 h 1841982"/>
                <a:gd name="connsiteX3" fmla="*/ 7719 w 771123"/>
                <a:gd name="connsiteY3" fmla="*/ 1323710 h 1841982"/>
                <a:gd name="connsiteX4" fmla="*/ 79072 w 771123"/>
                <a:gd name="connsiteY4" fmla="*/ 1696473 h 1841982"/>
                <a:gd name="connsiteX5" fmla="*/ 401190 w 771123"/>
                <a:gd name="connsiteY5" fmla="*/ 1841946 h 1841982"/>
                <a:gd name="connsiteX6" fmla="*/ 723308 w 771123"/>
                <a:gd name="connsiteY6" fmla="*/ 1686082 h 1841982"/>
                <a:gd name="connsiteX7" fmla="*/ 752543 w 771123"/>
                <a:gd name="connsiteY7" fmla="*/ 1312009 h 1841982"/>
                <a:gd name="connsiteX8" fmla="*/ 557054 w 771123"/>
                <a:gd name="connsiteY8" fmla="*/ 709337 h 1841982"/>
                <a:gd name="connsiteX9" fmla="*/ 419641 w 771123"/>
                <a:gd name="connsiteY9" fmla="*/ 126215 h 1841982"/>
                <a:gd name="connsiteX0" fmla="*/ 420729 w 772211"/>
                <a:gd name="connsiteY0" fmla="*/ 126514 h 1842281"/>
                <a:gd name="connsiteX1" fmla="*/ 371209 w 772211"/>
                <a:gd name="connsiteY1" fmla="*/ 134073 h 1842281"/>
                <a:gd name="connsiteX2" fmla="*/ 232353 w 772211"/>
                <a:gd name="connsiteY2" fmla="*/ 700776 h 1842281"/>
                <a:gd name="connsiteX3" fmla="*/ 8807 w 772211"/>
                <a:gd name="connsiteY3" fmla="*/ 1324009 h 1842281"/>
                <a:gd name="connsiteX4" fmla="*/ 80160 w 772211"/>
                <a:gd name="connsiteY4" fmla="*/ 1696772 h 1842281"/>
                <a:gd name="connsiteX5" fmla="*/ 402278 w 772211"/>
                <a:gd name="connsiteY5" fmla="*/ 1842245 h 1842281"/>
                <a:gd name="connsiteX6" fmla="*/ 724396 w 772211"/>
                <a:gd name="connsiteY6" fmla="*/ 1686381 h 1842281"/>
                <a:gd name="connsiteX7" fmla="*/ 753631 w 772211"/>
                <a:gd name="connsiteY7" fmla="*/ 1312308 h 1842281"/>
                <a:gd name="connsiteX8" fmla="*/ 558142 w 772211"/>
                <a:gd name="connsiteY8" fmla="*/ 709636 h 1842281"/>
                <a:gd name="connsiteX9" fmla="*/ 420729 w 772211"/>
                <a:gd name="connsiteY9" fmla="*/ 126514 h 1842281"/>
                <a:gd name="connsiteX0" fmla="*/ 420729 w 772211"/>
                <a:gd name="connsiteY0" fmla="*/ 174905 h 1890672"/>
                <a:gd name="connsiteX1" fmla="*/ 371209 w 772211"/>
                <a:gd name="connsiteY1" fmla="*/ 182464 h 1890672"/>
                <a:gd name="connsiteX2" fmla="*/ 232353 w 772211"/>
                <a:gd name="connsiteY2" fmla="*/ 749167 h 1890672"/>
                <a:gd name="connsiteX3" fmla="*/ 8807 w 772211"/>
                <a:gd name="connsiteY3" fmla="*/ 1372400 h 1890672"/>
                <a:gd name="connsiteX4" fmla="*/ 80160 w 772211"/>
                <a:gd name="connsiteY4" fmla="*/ 1745163 h 1890672"/>
                <a:gd name="connsiteX5" fmla="*/ 402278 w 772211"/>
                <a:gd name="connsiteY5" fmla="*/ 1890636 h 1890672"/>
                <a:gd name="connsiteX6" fmla="*/ 724396 w 772211"/>
                <a:gd name="connsiteY6" fmla="*/ 1734772 h 1890672"/>
                <a:gd name="connsiteX7" fmla="*/ 753631 w 772211"/>
                <a:gd name="connsiteY7" fmla="*/ 1360699 h 1890672"/>
                <a:gd name="connsiteX8" fmla="*/ 558142 w 772211"/>
                <a:gd name="connsiteY8" fmla="*/ 758027 h 1890672"/>
                <a:gd name="connsiteX9" fmla="*/ 420729 w 772211"/>
                <a:gd name="connsiteY9" fmla="*/ 174905 h 1890672"/>
                <a:gd name="connsiteX0" fmla="*/ 420729 w 772211"/>
                <a:gd name="connsiteY0" fmla="*/ 133126 h 1848893"/>
                <a:gd name="connsiteX1" fmla="*/ 374876 w 772211"/>
                <a:gd name="connsiteY1" fmla="*/ 131825 h 1848893"/>
                <a:gd name="connsiteX2" fmla="*/ 232353 w 772211"/>
                <a:gd name="connsiteY2" fmla="*/ 707388 h 1848893"/>
                <a:gd name="connsiteX3" fmla="*/ 8807 w 772211"/>
                <a:gd name="connsiteY3" fmla="*/ 1330621 h 1848893"/>
                <a:gd name="connsiteX4" fmla="*/ 80160 w 772211"/>
                <a:gd name="connsiteY4" fmla="*/ 1703384 h 1848893"/>
                <a:gd name="connsiteX5" fmla="*/ 402278 w 772211"/>
                <a:gd name="connsiteY5" fmla="*/ 1848857 h 1848893"/>
                <a:gd name="connsiteX6" fmla="*/ 724396 w 772211"/>
                <a:gd name="connsiteY6" fmla="*/ 1692993 h 1848893"/>
                <a:gd name="connsiteX7" fmla="*/ 753631 w 772211"/>
                <a:gd name="connsiteY7" fmla="*/ 1318920 h 1848893"/>
                <a:gd name="connsiteX8" fmla="*/ 558142 w 772211"/>
                <a:gd name="connsiteY8" fmla="*/ 716248 h 1848893"/>
                <a:gd name="connsiteX9" fmla="*/ 420729 w 772211"/>
                <a:gd name="connsiteY9" fmla="*/ 133126 h 1848893"/>
                <a:gd name="connsiteX0" fmla="*/ 420729 w 772211"/>
                <a:gd name="connsiteY0" fmla="*/ 178921 h 1894688"/>
                <a:gd name="connsiteX1" fmla="*/ 374876 w 772211"/>
                <a:gd name="connsiteY1" fmla="*/ 177620 h 1894688"/>
                <a:gd name="connsiteX2" fmla="*/ 232353 w 772211"/>
                <a:gd name="connsiteY2" fmla="*/ 753183 h 1894688"/>
                <a:gd name="connsiteX3" fmla="*/ 8807 w 772211"/>
                <a:gd name="connsiteY3" fmla="*/ 1376416 h 1894688"/>
                <a:gd name="connsiteX4" fmla="*/ 80160 w 772211"/>
                <a:gd name="connsiteY4" fmla="*/ 1749179 h 1894688"/>
                <a:gd name="connsiteX5" fmla="*/ 402278 w 772211"/>
                <a:gd name="connsiteY5" fmla="*/ 1894652 h 1894688"/>
                <a:gd name="connsiteX6" fmla="*/ 724396 w 772211"/>
                <a:gd name="connsiteY6" fmla="*/ 1738788 h 1894688"/>
                <a:gd name="connsiteX7" fmla="*/ 753631 w 772211"/>
                <a:gd name="connsiteY7" fmla="*/ 1364715 h 1894688"/>
                <a:gd name="connsiteX8" fmla="*/ 558142 w 772211"/>
                <a:gd name="connsiteY8" fmla="*/ 762043 h 1894688"/>
                <a:gd name="connsiteX9" fmla="*/ 420729 w 772211"/>
                <a:gd name="connsiteY9" fmla="*/ 178921 h 1894688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95077"/>
                <a:gd name="connsiteY0" fmla="*/ 75603 h 1791370"/>
                <a:gd name="connsiteX1" fmla="*/ 371254 w 795077"/>
                <a:gd name="connsiteY1" fmla="*/ 74302 h 1791370"/>
                <a:gd name="connsiteX2" fmla="*/ 174947 w 795077"/>
                <a:gd name="connsiteY2" fmla="*/ 675177 h 1791370"/>
                <a:gd name="connsiteX3" fmla="*/ 5185 w 795077"/>
                <a:gd name="connsiteY3" fmla="*/ 1273098 h 1791370"/>
                <a:gd name="connsiteX4" fmla="*/ 76538 w 795077"/>
                <a:gd name="connsiteY4" fmla="*/ 1645861 h 1791370"/>
                <a:gd name="connsiteX5" fmla="*/ 398656 w 795077"/>
                <a:gd name="connsiteY5" fmla="*/ 1791334 h 1791370"/>
                <a:gd name="connsiteX6" fmla="*/ 720774 w 795077"/>
                <a:gd name="connsiteY6" fmla="*/ 1635470 h 1791370"/>
                <a:gd name="connsiteX7" fmla="*/ 784234 w 795077"/>
                <a:gd name="connsiteY7" fmla="*/ 1271522 h 1791370"/>
                <a:gd name="connsiteX8" fmla="*/ 603414 w 795077"/>
                <a:gd name="connsiteY8" fmla="*/ 673912 h 1791370"/>
                <a:gd name="connsiteX9" fmla="*/ 417107 w 795077"/>
                <a:gd name="connsiteY9" fmla="*/ 75603 h 1791370"/>
                <a:gd name="connsiteX0" fmla="*/ 417107 w 795077"/>
                <a:gd name="connsiteY0" fmla="*/ 74179 h 1789946"/>
                <a:gd name="connsiteX1" fmla="*/ 354141 w 795077"/>
                <a:gd name="connsiteY1" fmla="*/ 75408 h 1789946"/>
                <a:gd name="connsiteX2" fmla="*/ 174947 w 795077"/>
                <a:gd name="connsiteY2" fmla="*/ 673753 h 1789946"/>
                <a:gd name="connsiteX3" fmla="*/ 5185 w 795077"/>
                <a:gd name="connsiteY3" fmla="*/ 1271674 h 1789946"/>
                <a:gd name="connsiteX4" fmla="*/ 76538 w 795077"/>
                <a:gd name="connsiteY4" fmla="*/ 1644437 h 1789946"/>
                <a:gd name="connsiteX5" fmla="*/ 398656 w 795077"/>
                <a:gd name="connsiteY5" fmla="*/ 1789910 h 1789946"/>
                <a:gd name="connsiteX6" fmla="*/ 720774 w 795077"/>
                <a:gd name="connsiteY6" fmla="*/ 1634046 h 1789946"/>
                <a:gd name="connsiteX7" fmla="*/ 784234 w 795077"/>
                <a:gd name="connsiteY7" fmla="*/ 1270098 h 1789946"/>
                <a:gd name="connsiteX8" fmla="*/ 603414 w 795077"/>
                <a:gd name="connsiteY8" fmla="*/ 672488 h 1789946"/>
                <a:gd name="connsiteX9" fmla="*/ 417107 w 795077"/>
                <a:gd name="connsiteY9" fmla="*/ 74179 h 1789946"/>
                <a:gd name="connsiteX0" fmla="*/ 446443 w 795077"/>
                <a:gd name="connsiteY0" fmla="*/ 72021 h 1792850"/>
                <a:gd name="connsiteX1" fmla="*/ 354141 w 795077"/>
                <a:gd name="connsiteY1" fmla="*/ 78312 h 1792850"/>
                <a:gd name="connsiteX2" fmla="*/ 174947 w 795077"/>
                <a:gd name="connsiteY2" fmla="*/ 676657 h 1792850"/>
                <a:gd name="connsiteX3" fmla="*/ 5185 w 795077"/>
                <a:gd name="connsiteY3" fmla="*/ 1274578 h 1792850"/>
                <a:gd name="connsiteX4" fmla="*/ 76538 w 795077"/>
                <a:gd name="connsiteY4" fmla="*/ 1647341 h 1792850"/>
                <a:gd name="connsiteX5" fmla="*/ 398656 w 795077"/>
                <a:gd name="connsiteY5" fmla="*/ 1792814 h 1792850"/>
                <a:gd name="connsiteX6" fmla="*/ 720774 w 795077"/>
                <a:gd name="connsiteY6" fmla="*/ 1636950 h 1792850"/>
                <a:gd name="connsiteX7" fmla="*/ 784234 w 795077"/>
                <a:gd name="connsiteY7" fmla="*/ 1273002 h 1792850"/>
                <a:gd name="connsiteX8" fmla="*/ 603414 w 795077"/>
                <a:gd name="connsiteY8" fmla="*/ 675392 h 1792850"/>
                <a:gd name="connsiteX9" fmla="*/ 446443 w 795077"/>
                <a:gd name="connsiteY9" fmla="*/ 72021 h 1792850"/>
                <a:gd name="connsiteX0" fmla="*/ 446443 w 795077"/>
                <a:gd name="connsiteY0" fmla="*/ 77681 h 1798510"/>
                <a:gd name="connsiteX1" fmla="*/ 344361 w 795077"/>
                <a:gd name="connsiteY1" fmla="*/ 73848 h 1798510"/>
                <a:gd name="connsiteX2" fmla="*/ 174947 w 795077"/>
                <a:gd name="connsiteY2" fmla="*/ 682317 h 1798510"/>
                <a:gd name="connsiteX3" fmla="*/ 5185 w 795077"/>
                <a:gd name="connsiteY3" fmla="*/ 1280238 h 1798510"/>
                <a:gd name="connsiteX4" fmla="*/ 76538 w 795077"/>
                <a:gd name="connsiteY4" fmla="*/ 1653001 h 1798510"/>
                <a:gd name="connsiteX5" fmla="*/ 398656 w 795077"/>
                <a:gd name="connsiteY5" fmla="*/ 1798474 h 1798510"/>
                <a:gd name="connsiteX6" fmla="*/ 720774 w 795077"/>
                <a:gd name="connsiteY6" fmla="*/ 1642610 h 1798510"/>
                <a:gd name="connsiteX7" fmla="*/ 784234 w 795077"/>
                <a:gd name="connsiteY7" fmla="*/ 1278662 h 1798510"/>
                <a:gd name="connsiteX8" fmla="*/ 603414 w 795077"/>
                <a:gd name="connsiteY8" fmla="*/ 681052 h 1798510"/>
                <a:gd name="connsiteX9" fmla="*/ 446443 w 795077"/>
                <a:gd name="connsiteY9" fmla="*/ 77681 h 1798510"/>
                <a:gd name="connsiteX0" fmla="*/ 446443 w 795077"/>
                <a:gd name="connsiteY0" fmla="*/ 73406 h 1794235"/>
                <a:gd name="connsiteX1" fmla="*/ 332137 w 795077"/>
                <a:gd name="connsiteY1" fmla="*/ 77167 h 1794235"/>
                <a:gd name="connsiteX2" fmla="*/ 174947 w 795077"/>
                <a:gd name="connsiteY2" fmla="*/ 678042 h 1794235"/>
                <a:gd name="connsiteX3" fmla="*/ 5185 w 795077"/>
                <a:gd name="connsiteY3" fmla="*/ 1275963 h 1794235"/>
                <a:gd name="connsiteX4" fmla="*/ 76538 w 795077"/>
                <a:gd name="connsiteY4" fmla="*/ 1648726 h 1794235"/>
                <a:gd name="connsiteX5" fmla="*/ 398656 w 795077"/>
                <a:gd name="connsiteY5" fmla="*/ 1794199 h 1794235"/>
                <a:gd name="connsiteX6" fmla="*/ 720774 w 795077"/>
                <a:gd name="connsiteY6" fmla="*/ 1638335 h 1794235"/>
                <a:gd name="connsiteX7" fmla="*/ 784234 w 795077"/>
                <a:gd name="connsiteY7" fmla="*/ 1274387 h 1794235"/>
                <a:gd name="connsiteX8" fmla="*/ 603414 w 795077"/>
                <a:gd name="connsiteY8" fmla="*/ 676777 h 1794235"/>
                <a:gd name="connsiteX9" fmla="*/ 446443 w 795077"/>
                <a:gd name="connsiteY9" fmla="*/ 73406 h 1794235"/>
                <a:gd name="connsiteX0" fmla="*/ 446443 w 795077"/>
                <a:gd name="connsiteY0" fmla="*/ 126866 h 1847695"/>
                <a:gd name="connsiteX1" fmla="*/ 332137 w 795077"/>
                <a:gd name="connsiteY1" fmla="*/ 130627 h 1847695"/>
                <a:gd name="connsiteX2" fmla="*/ 174947 w 795077"/>
                <a:gd name="connsiteY2" fmla="*/ 731502 h 1847695"/>
                <a:gd name="connsiteX3" fmla="*/ 5185 w 795077"/>
                <a:gd name="connsiteY3" fmla="*/ 1329423 h 1847695"/>
                <a:gd name="connsiteX4" fmla="*/ 76538 w 795077"/>
                <a:gd name="connsiteY4" fmla="*/ 1702186 h 1847695"/>
                <a:gd name="connsiteX5" fmla="*/ 398656 w 795077"/>
                <a:gd name="connsiteY5" fmla="*/ 1847659 h 1847695"/>
                <a:gd name="connsiteX6" fmla="*/ 720774 w 795077"/>
                <a:gd name="connsiteY6" fmla="*/ 1691795 h 1847695"/>
                <a:gd name="connsiteX7" fmla="*/ 784234 w 795077"/>
                <a:gd name="connsiteY7" fmla="*/ 1327847 h 1847695"/>
                <a:gd name="connsiteX8" fmla="*/ 603414 w 795077"/>
                <a:gd name="connsiteY8" fmla="*/ 730237 h 1847695"/>
                <a:gd name="connsiteX9" fmla="*/ 446443 w 795077"/>
                <a:gd name="connsiteY9" fmla="*/ 126866 h 1847695"/>
                <a:gd name="connsiteX0" fmla="*/ 446443 w 795077"/>
                <a:gd name="connsiteY0" fmla="*/ 170202 h 1891031"/>
                <a:gd name="connsiteX1" fmla="*/ 332137 w 795077"/>
                <a:gd name="connsiteY1" fmla="*/ 173963 h 1891031"/>
                <a:gd name="connsiteX2" fmla="*/ 174947 w 795077"/>
                <a:gd name="connsiteY2" fmla="*/ 774838 h 1891031"/>
                <a:gd name="connsiteX3" fmla="*/ 5185 w 795077"/>
                <a:gd name="connsiteY3" fmla="*/ 1372759 h 1891031"/>
                <a:gd name="connsiteX4" fmla="*/ 76538 w 795077"/>
                <a:gd name="connsiteY4" fmla="*/ 1745522 h 1891031"/>
                <a:gd name="connsiteX5" fmla="*/ 398656 w 795077"/>
                <a:gd name="connsiteY5" fmla="*/ 1890995 h 1891031"/>
                <a:gd name="connsiteX6" fmla="*/ 720774 w 795077"/>
                <a:gd name="connsiteY6" fmla="*/ 1735131 h 1891031"/>
                <a:gd name="connsiteX7" fmla="*/ 784234 w 795077"/>
                <a:gd name="connsiteY7" fmla="*/ 1371183 h 1891031"/>
                <a:gd name="connsiteX8" fmla="*/ 603414 w 795077"/>
                <a:gd name="connsiteY8" fmla="*/ 773573 h 1891031"/>
                <a:gd name="connsiteX9" fmla="*/ 446443 w 795077"/>
                <a:gd name="connsiteY9" fmla="*/ 170202 h 1891031"/>
                <a:gd name="connsiteX0" fmla="*/ 446443 w 795077"/>
                <a:gd name="connsiteY0" fmla="*/ 170202 h 1891031"/>
                <a:gd name="connsiteX1" fmla="*/ 332137 w 795077"/>
                <a:gd name="connsiteY1" fmla="*/ 173963 h 1891031"/>
                <a:gd name="connsiteX2" fmla="*/ 174947 w 795077"/>
                <a:gd name="connsiteY2" fmla="*/ 774838 h 1891031"/>
                <a:gd name="connsiteX3" fmla="*/ 5185 w 795077"/>
                <a:gd name="connsiteY3" fmla="*/ 1372759 h 1891031"/>
                <a:gd name="connsiteX4" fmla="*/ 76538 w 795077"/>
                <a:gd name="connsiteY4" fmla="*/ 1745522 h 1891031"/>
                <a:gd name="connsiteX5" fmla="*/ 398656 w 795077"/>
                <a:gd name="connsiteY5" fmla="*/ 1890995 h 1891031"/>
                <a:gd name="connsiteX6" fmla="*/ 720774 w 795077"/>
                <a:gd name="connsiteY6" fmla="*/ 1735131 h 1891031"/>
                <a:gd name="connsiteX7" fmla="*/ 784234 w 795077"/>
                <a:gd name="connsiteY7" fmla="*/ 1371183 h 1891031"/>
                <a:gd name="connsiteX8" fmla="*/ 603414 w 795077"/>
                <a:gd name="connsiteY8" fmla="*/ 773573 h 1891031"/>
                <a:gd name="connsiteX9" fmla="*/ 446443 w 795077"/>
                <a:gd name="connsiteY9" fmla="*/ 170202 h 1891031"/>
                <a:gd name="connsiteX0" fmla="*/ 446277 w 795167"/>
                <a:gd name="connsiteY0" fmla="*/ 170202 h 1921394"/>
                <a:gd name="connsiteX1" fmla="*/ 331971 w 795167"/>
                <a:gd name="connsiteY1" fmla="*/ 173963 h 1921394"/>
                <a:gd name="connsiteX2" fmla="*/ 174781 w 795167"/>
                <a:gd name="connsiteY2" fmla="*/ 774838 h 1921394"/>
                <a:gd name="connsiteX3" fmla="*/ 5019 w 795167"/>
                <a:gd name="connsiteY3" fmla="*/ 1372759 h 1921394"/>
                <a:gd name="connsiteX4" fmla="*/ 76372 w 795167"/>
                <a:gd name="connsiteY4" fmla="*/ 1745522 h 1921394"/>
                <a:gd name="connsiteX5" fmla="*/ 388711 w 795167"/>
                <a:gd name="connsiteY5" fmla="*/ 1921369 h 1921394"/>
                <a:gd name="connsiteX6" fmla="*/ 720608 w 795167"/>
                <a:gd name="connsiteY6" fmla="*/ 1735131 h 1921394"/>
                <a:gd name="connsiteX7" fmla="*/ 784068 w 795167"/>
                <a:gd name="connsiteY7" fmla="*/ 1371183 h 1921394"/>
                <a:gd name="connsiteX8" fmla="*/ 603248 w 795167"/>
                <a:gd name="connsiteY8" fmla="*/ 773573 h 1921394"/>
                <a:gd name="connsiteX9" fmla="*/ 446277 w 795167"/>
                <a:gd name="connsiteY9" fmla="*/ 170202 h 192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5167" h="1921394">
                  <a:moveTo>
                    <a:pt x="446277" y="170202"/>
                  </a:moveTo>
                  <a:cubicBezTo>
                    <a:pt x="396174" y="-56291"/>
                    <a:pt x="391888" y="-58430"/>
                    <a:pt x="331971" y="173963"/>
                  </a:cubicBezTo>
                  <a:cubicBezTo>
                    <a:pt x="272054" y="406356"/>
                    <a:pt x="229273" y="575039"/>
                    <a:pt x="174781" y="774838"/>
                  </a:cubicBezTo>
                  <a:cubicBezTo>
                    <a:pt x="120289" y="974637"/>
                    <a:pt x="21421" y="1210978"/>
                    <a:pt x="5019" y="1372759"/>
                  </a:cubicBezTo>
                  <a:cubicBezTo>
                    <a:pt x="-11383" y="1534540"/>
                    <a:pt x="12423" y="1654087"/>
                    <a:pt x="76372" y="1745522"/>
                  </a:cubicBezTo>
                  <a:cubicBezTo>
                    <a:pt x="140321" y="1836957"/>
                    <a:pt x="281338" y="1923101"/>
                    <a:pt x="388711" y="1921369"/>
                  </a:cubicBezTo>
                  <a:cubicBezTo>
                    <a:pt x="496084" y="1919637"/>
                    <a:pt x="654715" y="1826829"/>
                    <a:pt x="720608" y="1735131"/>
                  </a:cubicBezTo>
                  <a:cubicBezTo>
                    <a:pt x="786501" y="1643433"/>
                    <a:pt x="811777" y="1533974"/>
                    <a:pt x="784068" y="1371183"/>
                  </a:cubicBezTo>
                  <a:cubicBezTo>
                    <a:pt x="756359" y="1208392"/>
                    <a:pt x="659546" y="973736"/>
                    <a:pt x="603248" y="773573"/>
                  </a:cubicBezTo>
                  <a:cubicBezTo>
                    <a:pt x="546950" y="573410"/>
                    <a:pt x="496380" y="396695"/>
                    <a:pt x="446277" y="170202"/>
                  </a:cubicBezTo>
                  <a:close/>
                </a:path>
              </a:pathLst>
            </a:custGeom>
            <a:grpFill/>
            <a:ln w="95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>
                <a:solidFill>
                  <a:schemeClr val="lt1"/>
                </a:solidFill>
              </a:endParaRPr>
            </a:p>
          </p:txBody>
        </p:sp>
        <p:sp>
          <p:nvSpPr>
            <p:cNvPr id="292" name="Полилиния 291"/>
            <p:cNvSpPr/>
            <p:nvPr/>
          </p:nvSpPr>
          <p:spPr>
            <a:xfrm rot="18900000">
              <a:off x="4507840" y="2884289"/>
              <a:ext cx="338472" cy="1024951"/>
            </a:xfrm>
            <a:custGeom>
              <a:avLst/>
              <a:gdLst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604087 w 1061562"/>
                <a:gd name="connsiteY13" fmla="*/ 1280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572914 w 1061562"/>
                <a:gd name="connsiteY13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572914 w 1061562"/>
                <a:gd name="connsiteY12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12" fmla="*/ 572914 w 1061562"/>
                <a:gd name="connsiteY12" fmla="*/ 83127 h 1841433"/>
                <a:gd name="connsiteX0" fmla="*/ 572914 w 1061562"/>
                <a:gd name="connsiteY0" fmla="*/ 44307 h 1802613"/>
                <a:gd name="connsiteX1" fmla="*/ 417050 w 1061562"/>
                <a:gd name="connsiteY1" fmla="*/ 96262 h 1802613"/>
                <a:gd name="connsiteX2" fmla="*/ 323532 w 1061562"/>
                <a:gd name="connsiteY2" fmla="*/ 678153 h 1802613"/>
                <a:gd name="connsiteX3" fmla="*/ 32587 w 1061562"/>
                <a:gd name="connsiteY3" fmla="*/ 1093789 h 1802613"/>
                <a:gd name="connsiteX4" fmla="*/ 32587 w 1061562"/>
                <a:gd name="connsiteY4" fmla="*/ 1457471 h 1802613"/>
                <a:gd name="connsiteX5" fmla="*/ 261187 w 1061562"/>
                <a:gd name="connsiteY5" fmla="*/ 1727635 h 1802613"/>
                <a:gd name="connsiteX6" fmla="*/ 562523 w 1061562"/>
                <a:gd name="connsiteY6" fmla="*/ 1800371 h 1802613"/>
                <a:gd name="connsiteX7" fmla="*/ 895032 w 1061562"/>
                <a:gd name="connsiteY7" fmla="*/ 1665289 h 1802613"/>
                <a:gd name="connsiteX8" fmla="*/ 1061287 w 1061562"/>
                <a:gd name="connsiteY8" fmla="*/ 1291216 h 1802613"/>
                <a:gd name="connsiteX9" fmla="*/ 926205 w 1061562"/>
                <a:gd name="connsiteY9" fmla="*/ 906753 h 1802613"/>
                <a:gd name="connsiteX10" fmla="*/ 635259 w 1061562"/>
                <a:gd name="connsiteY10" fmla="*/ 543071 h 1802613"/>
                <a:gd name="connsiteX11" fmla="*/ 572914 w 1061562"/>
                <a:gd name="connsiteY11" fmla="*/ 44307 h 1802613"/>
                <a:gd name="connsiteX0" fmla="*/ 593696 w 1061562"/>
                <a:gd name="connsiteY0" fmla="*/ 59755 h 1776497"/>
                <a:gd name="connsiteX1" fmla="*/ 417050 w 1061562"/>
                <a:gd name="connsiteY1" fmla="*/ 70146 h 1776497"/>
                <a:gd name="connsiteX2" fmla="*/ 323532 w 1061562"/>
                <a:gd name="connsiteY2" fmla="*/ 652037 h 1776497"/>
                <a:gd name="connsiteX3" fmla="*/ 32587 w 1061562"/>
                <a:gd name="connsiteY3" fmla="*/ 1067673 h 1776497"/>
                <a:gd name="connsiteX4" fmla="*/ 32587 w 1061562"/>
                <a:gd name="connsiteY4" fmla="*/ 1431355 h 1776497"/>
                <a:gd name="connsiteX5" fmla="*/ 261187 w 1061562"/>
                <a:gd name="connsiteY5" fmla="*/ 1701519 h 1776497"/>
                <a:gd name="connsiteX6" fmla="*/ 562523 w 1061562"/>
                <a:gd name="connsiteY6" fmla="*/ 1774255 h 1776497"/>
                <a:gd name="connsiteX7" fmla="*/ 895032 w 1061562"/>
                <a:gd name="connsiteY7" fmla="*/ 1639173 h 1776497"/>
                <a:gd name="connsiteX8" fmla="*/ 1061287 w 1061562"/>
                <a:gd name="connsiteY8" fmla="*/ 1265100 h 1776497"/>
                <a:gd name="connsiteX9" fmla="*/ 926205 w 1061562"/>
                <a:gd name="connsiteY9" fmla="*/ 880637 h 1776497"/>
                <a:gd name="connsiteX10" fmla="*/ 635259 w 1061562"/>
                <a:gd name="connsiteY10" fmla="*/ 516955 h 1776497"/>
                <a:gd name="connsiteX11" fmla="*/ 593696 w 1061562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880637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984546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7498"/>
                <a:gd name="connsiteY0" fmla="*/ 59755 h 1776497"/>
                <a:gd name="connsiteX1" fmla="*/ 417050 w 1067498"/>
                <a:gd name="connsiteY1" fmla="*/ 70146 h 1776497"/>
                <a:gd name="connsiteX2" fmla="*/ 323532 w 1067498"/>
                <a:gd name="connsiteY2" fmla="*/ 652037 h 1776497"/>
                <a:gd name="connsiteX3" fmla="*/ 32587 w 1067498"/>
                <a:gd name="connsiteY3" fmla="*/ 1067673 h 1776497"/>
                <a:gd name="connsiteX4" fmla="*/ 32587 w 1067498"/>
                <a:gd name="connsiteY4" fmla="*/ 1431355 h 1776497"/>
                <a:gd name="connsiteX5" fmla="*/ 261187 w 1067498"/>
                <a:gd name="connsiteY5" fmla="*/ 1701519 h 1776497"/>
                <a:gd name="connsiteX6" fmla="*/ 562523 w 1067498"/>
                <a:gd name="connsiteY6" fmla="*/ 1774255 h 1776497"/>
                <a:gd name="connsiteX7" fmla="*/ 895032 w 1067498"/>
                <a:gd name="connsiteY7" fmla="*/ 1639173 h 1776497"/>
                <a:gd name="connsiteX8" fmla="*/ 1061287 w 1067498"/>
                <a:gd name="connsiteY8" fmla="*/ 1265100 h 1776497"/>
                <a:gd name="connsiteX9" fmla="*/ 687214 w 1067498"/>
                <a:gd name="connsiteY9" fmla="*/ 652037 h 1776497"/>
                <a:gd name="connsiteX10" fmla="*/ 593696 w 1067498"/>
                <a:gd name="connsiteY10" fmla="*/ 59755 h 1776497"/>
                <a:gd name="connsiteX0" fmla="*/ 593696 w 980514"/>
                <a:gd name="connsiteY0" fmla="*/ 59755 h 1776497"/>
                <a:gd name="connsiteX1" fmla="*/ 417050 w 980514"/>
                <a:gd name="connsiteY1" fmla="*/ 70146 h 1776497"/>
                <a:gd name="connsiteX2" fmla="*/ 323532 w 980514"/>
                <a:gd name="connsiteY2" fmla="*/ 652037 h 1776497"/>
                <a:gd name="connsiteX3" fmla="*/ 32587 w 980514"/>
                <a:gd name="connsiteY3" fmla="*/ 1067673 h 1776497"/>
                <a:gd name="connsiteX4" fmla="*/ 32587 w 980514"/>
                <a:gd name="connsiteY4" fmla="*/ 1431355 h 1776497"/>
                <a:gd name="connsiteX5" fmla="*/ 261187 w 980514"/>
                <a:gd name="connsiteY5" fmla="*/ 1701519 h 1776497"/>
                <a:gd name="connsiteX6" fmla="*/ 562523 w 980514"/>
                <a:gd name="connsiteY6" fmla="*/ 1774255 h 1776497"/>
                <a:gd name="connsiteX7" fmla="*/ 895032 w 980514"/>
                <a:gd name="connsiteY7" fmla="*/ 1639173 h 1776497"/>
                <a:gd name="connsiteX8" fmla="*/ 967768 w 980514"/>
                <a:gd name="connsiteY8" fmla="*/ 1254709 h 1776497"/>
                <a:gd name="connsiteX9" fmla="*/ 687214 w 980514"/>
                <a:gd name="connsiteY9" fmla="*/ 652037 h 1776497"/>
                <a:gd name="connsiteX10" fmla="*/ 593696 w 980514"/>
                <a:gd name="connsiteY10" fmla="*/ 59755 h 1776497"/>
                <a:gd name="connsiteX0" fmla="*/ 572252 w 959070"/>
                <a:gd name="connsiteY0" fmla="*/ 59755 h 1776497"/>
                <a:gd name="connsiteX1" fmla="*/ 395606 w 959070"/>
                <a:gd name="connsiteY1" fmla="*/ 70146 h 1776497"/>
                <a:gd name="connsiteX2" fmla="*/ 302088 w 959070"/>
                <a:gd name="connsiteY2" fmla="*/ 652037 h 1776497"/>
                <a:gd name="connsiteX3" fmla="*/ 63097 w 959070"/>
                <a:gd name="connsiteY3" fmla="*/ 1244319 h 1776497"/>
                <a:gd name="connsiteX4" fmla="*/ 11143 w 959070"/>
                <a:gd name="connsiteY4" fmla="*/ 1431355 h 1776497"/>
                <a:gd name="connsiteX5" fmla="*/ 239743 w 959070"/>
                <a:gd name="connsiteY5" fmla="*/ 1701519 h 1776497"/>
                <a:gd name="connsiteX6" fmla="*/ 541079 w 959070"/>
                <a:gd name="connsiteY6" fmla="*/ 1774255 h 1776497"/>
                <a:gd name="connsiteX7" fmla="*/ 873588 w 959070"/>
                <a:gd name="connsiteY7" fmla="*/ 1639173 h 1776497"/>
                <a:gd name="connsiteX8" fmla="*/ 946324 w 959070"/>
                <a:gd name="connsiteY8" fmla="*/ 1254709 h 1776497"/>
                <a:gd name="connsiteX9" fmla="*/ 665770 w 959070"/>
                <a:gd name="connsiteY9" fmla="*/ 652037 h 1776497"/>
                <a:gd name="connsiteX10" fmla="*/ 572252 w 959070"/>
                <a:gd name="connsiteY10" fmla="*/ 59755 h 1776497"/>
                <a:gd name="connsiteX0" fmla="*/ 509856 w 896674"/>
                <a:gd name="connsiteY0" fmla="*/ 59755 h 1779830"/>
                <a:gd name="connsiteX1" fmla="*/ 333210 w 896674"/>
                <a:gd name="connsiteY1" fmla="*/ 70146 h 1779830"/>
                <a:gd name="connsiteX2" fmla="*/ 239692 w 896674"/>
                <a:gd name="connsiteY2" fmla="*/ 652037 h 1779830"/>
                <a:gd name="connsiteX3" fmla="*/ 701 w 896674"/>
                <a:gd name="connsiteY3" fmla="*/ 1244319 h 1779830"/>
                <a:gd name="connsiteX4" fmla="*/ 177347 w 896674"/>
                <a:gd name="connsiteY4" fmla="*/ 1701519 h 1779830"/>
                <a:gd name="connsiteX5" fmla="*/ 478683 w 896674"/>
                <a:gd name="connsiteY5" fmla="*/ 1774255 h 1779830"/>
                <a:gd name="connsiteX6" fmla="*/ 811192 w 896674"/>
                <a:gd name="connsiteY6" fmla="*/ 1639173 h 1779830"/>
                <a:gd name="connsiteX7" fmla="*/ 883928 w 896674"/>
                <a:gd name="connsiteY7" fmla="*/ 1254709 h 1779830"/>
                <a:gd name="connsiteX8" fmla="*/ 603374 w 896674"/>
                <a:gd name="connsiteY8" fmla="*/ 652037 h 1779830"/>
                <a:gd name="connsiteX9" fmla="*/ 509856 w 896674"/>
                <a:gd name="connsiteY9" fmla="*/ 59755 h 1779830"/>
                <a:gd name="connsiteX0" fmla="*/ 512538 w 899356"/>
                <a:gd name="connsiteY0" fmla="*/ 59755 h 1774255"/>
                <a:gd name="connsiteX1" fmla="*/ 335892 w 899356"/>
                <a:gd name="connsiteY1" fmla="*/ 70146 h 1774255"/>
                <a:gd name="connsiteX2" fmla="*/ 242374 w 899356"/>
                <a:gd name="connsiteY2" fmla="*/ 652037 h 1774255"/>
                <a:gd name="connsiteX3" fmla="*/ 3383 w 899356"/>
                <a:gd name="connsiteY3" fmla="*/ 1244319 h 1774255"/>
                <a:gd name="connsiteX4" fmla="*/ 128074 w 899356"/>
                <a:gd name="connsiteY4" fmla="*/ 1639173 h 1774255"/>
                <a:gd name="connsiteX5" fmla="*/ 481365 w 899356"/>
                <a:gd name="connsiteY5" fmla="*/ 1774255 h 1774255"/>
                <a:gd name="connsiteX6" fmla="*/ 813874 w 899356"/>
                <a:gd name="connsiteY6" fmla="*/ 1639173 h 1774255"/>
                <a:gd name="connsiteX7" fmla="*/ 886610 w 899356"/>
                <a:gd name="connsiteY7" fmla="*/ 1254709 h 1774255"/>
                <a:gd name="connsiteX8" fmla="*/ 606056 w 899356"/>
                <a:gd name="connsiteY8" fmla="*/ 652037 h 1774255"/>
                <a:gd name="connsiteX9" fmla="*/ 512538 w 899356"/>
                <a:gd name="connsiteY9" fmla="*/ 59755 h 1774255"/>
                <a:gd name="connsiteX0" fmla="*/ 512538 w 892552"/>
                <a:gd name="connsiteY0" fmla="*/ 59755 h 1774299"/>
                <a:gd name="connsiteX1" fmla="*/ 335892 w 892552"/>
                <a:gd name="connsiteY1" fmla="*/ 70146 h 1774299"/>
                <a:gd name="connsiteX2" fmla="*/ 242374 w 892552"/>
                <a:gd name="connsiteY2" fmla="*/ 652037 h 1774299"/>
                <a:gd name="connsiteX3" fmla="*/ 3383 w 892552"/>
                <a:gd name="connsiteY3" fmla="*/ 1244319 h 1774299"/>
                <a:gd name="connsiteX4" fmla="*/ 128074 w 892552"/>
                <a:gd name="connsiteY4" fmla="*/ 1639173 h 1774299"/>
                <a:gd name="connsiteX5" fmla="*/ 481365 w 892552"/>
                <a:gd name="connsiteY5" fmla="*/ 1774255 h 1774299"/>
                <a:gd name="connsiteX6" fmla="*/ 772310 w 892552"/>
                <a:gd name="connsiteY6" fmla="*/ 1628782 h 1774299"/>
                <a:gd name="connsiteX7" fmla="*/ 886610 w 892552"/>
                <a:gd name="connsiteY7" fmla="*/ 1254709 h 1774299"/>
                <a:gd name="connsiteX8" fmla="*/ 606056 w 892552"/>
                <a:gd name="connsiteY8" fmla="*/ 652037 h 1774299"/>
                <a:gd name="connsiteX9" fmla="*/ 512538 w 892552"/>
                <a:gd name="connsiteY9" fmla="*/ 59755 h 1774299"/>
                <a:gd name="connsiteX0" fmla="*/ 512538 w 872998"/>
                <a:gd name="connsiteY0" fmla="*/ 59755 h 1774299"/>
                <a:gd name="connsiteX1" fmla="*/ 335892 w 872998"/>
                <a:gd name="connsiteY1" fmla="*/ 70146 h 1774299"/>
                <a:gd name="connsiteX2" fmla="*/ 242374 w 872998"/>
                <a:gd name="connsiteY2" fmla="*/ 652037 h 1774299"/>
                <a:gd name="connsiteX3" fmla="*/ 3383 w 872998"/>
                <a:gd name="connsiteY3" fmla="*/ 1244319 h 1774299"/>
                <a:gd name="connsiteX4" fmla="*/ 128074 w 872998"/>
                <a:gd name="connsiteY4" fmla="*/ 1639173 h 1774299"/>
                <a:gd name="connsiteX5" fmla="*/ 481365 w 872998"/>
                <a:gd name="connsiteY5" fmla="*/ 1774255 h 1774299"/>
                <a:gd name="connsiteX6" fmla="*/ 772310 w 872998"/>
                <a:gd name="connsiteY6" fmla="*/ 1628782 h 1774299"/>
                <a:gd name="connsiteX7" fmla="*/ 865828 w 872998"/>
                <a:gd name="connsiteY7" fmla="*/ 1296272 h 1774299"/>
                <a:gd name="connsiteX8" fmla="*/ 606056 w 872998"/>
                <a:gd name="connsiteY8" fmla="*/ 652037 h 1774299"/>
                <a:gd name="connsiteX9" fmla="*/ 512538 w 872998"/>
                <a:gd name="connsiteY9" fmla="*/ 59755 h 1774299"/>
                <a:gd name="connsiteX0" fmla="*/ 512538 w 872998"/>
                <a:gd name="connsiteY0" fmla="*/ 69776 h 1763538"/>
                <a:gd name="connsiteX1" fmla="*/ 335892 w 872998"/>
                <a:gd name="connsiteY1" fmla="*/ 59385 h 1763538"/>
                <a:gd name="connsiteX2" fmla="*/ 242374 w 872998"/>
                <a:gd name="connsiteY2" fmla="*/ 641276 h 1763538"/>
                <a:gd name="connsiteX3" fmla="*/ 3383 w 872998"/>
                <a:gd name="connsiteY3" fmla="*/ 1233558 h 1763538"/>
                <a:gd name="connsiteX4" fmla="*/ 128074 w 872998"/>
                <a:gd name="connsiteY4" fmla="*/ 1628412 h 1763538"/>
                <a:gd name="connsiteX5" fmla="*/ 481365 w 872998"/>
                <a:gd name="connsiteY5" fmla="*/ 1763494 h 1763538"/>
                <a:gd name="connsiteX6" fmla="*/ 772310 w 872998"/>
                <a:gd name="connsiteY6" fmla="*/ 1618021 h 1763538"/>
                <a:gd name="connsiteX7" fmla="*/ 865828 w 872998"/>
                <a:gd name="connsiteY7" fmla="*/ 1285511 h 1763538"/>
                <a:gd name="connsiteX8" fmla="*/ 606056 w 872998"/>
                <a:gd name="connsiteY8" fmla="*/ 641276 h 1763538"/>
                <a:gd name="connsiteX9" fmla="*/ 512538 w 872998"/>
                <a:gd name="connsiteY9" fmla="*/ 69776 h 1763538"/>
                <a:gd name="connsiteX0" fmla="*/ 512538 w 892551"/>
                <a:gd name="connsiteY0" fmla="*/ 69776 h 1763538"/>
                <a:gd name="connsiteX1" fmla="*/ 335892 w 892551"/>
                <a:gd name="connsiteY1" fmla="*/ 59385 h 1763538"/>
                <a:gd name="connsiteX2" fmla="*/ 242374 w 892551"/>
                <a:gd name="connsiteY2" fmla="*/ 641276 h 1763538"/>
                <a:gd name="connsiteX3" fmla="*/ 3383 w 892551"/>
                <a:gd name="connsiteY3" fmla="*/ 1233558 h 1763538"/>
                <a:gd name="connsiteX4" fmla="*/ 128074 w 892551"/>
                <a:gd name="connsiteY4" fmla="*/ 1628412 h 1763538"/>
                <a:gd name="connsiteX5" fmla="*/ 481365 w 892551"/>
                <a:gd name="connsiteY5" fmla="*/ 1763494 h 1763538"/>
                <a:gd name="connsiteX6" fmla="*/ 772310 w 892551"/>
                <a:gd name="connsiteY6" fmla="*/ 1618021 h 1763538"/>
                <a:gd name="connsiteX7" fmla="*/ 886609 w 892551"/>
                <a:gd name="connsiteY7" fmla="*/ 1254338 h 1763538"/>
                <a:gd name="connsiteX8" fmla="*/ 606056 w 892551"/>
                <a:gd name="connsiteY8" fmla="*/ 641276 h 1763538"/>
                <a:gd name="connsiteX9" fmla="*/ 512538 w 892551"/>
                <a:gd name="connsiteY9" fmla="*/ 69776 h 1763538"/>
                <a:gd name="connsiteX0" fmla="*/ 512350 w 892664"/>
                <a:gd name="connsiteY0" fmla="*/ 69776 h 1773923"/>
                <a:gd name="connsiteX1" fmla="*/ 335704 w 892664"/>
                <a:gd name="connsiteY1" fmla="*/ 59385 h 1773923"/>
                <a:gd name="connsiteX2" fmla="*/ 242186 w 892664"/>
                <a:gd name="connsiteY2" fmla="*/ 641276 h 1773923"/>
                <a:gd name="connsiteX3" fmla="*/ 3195 w 892664"/>
                <a:gd name="connsiteY3" fmla="*/ 1233558 h 1773923"/>
                <a:gd name="connsiteX4" fmla="*/ 127886 w 892664"/>
                <a:gd name="connsiteY4" fmla="*/ 1628412 h 1773923"/>
                <a:gd name="connsiteX5" fmla="*/ 450004 w 892664"/>
                <a:gd name="connsiteY5" fmla="*/ 1773885 h 1773923"/>
                <a:gd name="connsiteX6" fmla="*/ 772122 w 892664"/>
                <a:gd name="connsiteY6" fmla="*/ 1618021 h 1773923"/>
                <a:gd name="connsiteX7" fmla="*/ 886421 w 892664"/>
                <a:gd name="connsiteY7" fmla="*/ 1254338 h 1773923"/>
                <a:gd name="connsiteX8" fmla="*/ 605868 w 892664"/>
                <a:gd name="connsiteY8" fmla="*/ 641276 h 1773923"/>
                <a:gd name="connsiteX9" fmla="*/ 512350 w 892664"/>
                <a:gd name="connsiteY9" fmla="*/ 69776 h 1773923"/>
                <a:gd name="connsiteX0" fmla="*/ 512350 w 908019"/>
                <a:gd name="connsiteY0" fmla="*/ 69776 h 1773923"/>
                <a:gd name="connsiteX1" fmla="*/ 335704 w 908019"/>
                <a:gd name="connsiteY1" fmla="*/ 59385 h 1773923"/>
                <a:gd name="connsiteX2" fmla="*/ 242186 w 908019"/>
                <a:gd name="connsiteY2" fmla="*/ 641276 h 1773923"/>
                <a:gd name="connsiteX3" fmla="*/ 3195 w 908019"/>
                <a:gd name="connsiteY3" fmla="*/ 1233558 h 1773923"/>
                <a:gd name="connsiteX4" fmla="*/ 127886 w 908019"/>
                <a:gd name="connsiteY4" fmla="*/ 1628412 h 1773923"/>
                <a:gd name="connsiteX5" fmla="*/ 450004 w 908019"/>
                <a:gd name="connsiteY5" fmla="*/ 1773885 h 1773923"/>
                <a:gd name="connsiteX6" fmla="*/ 772122 w 908019"/>
                <a:gd name="connsiteY6" fmla="*/ 1618021 h 1773923"/>
                <a:gd name="connsiteX7" fmla="*/ 876031 w 908019"/>
                <a:gd name="connsiteY7" fmla="*/ 1337466 h 1773923"/>
                <a:gd name="connsiteX8" fmla="*/ 886421 w 908019"/>
                <a:gd name="connsiteY8" fmla="*/ 1254338 h 1773923"/>
                <a:gd name="connsiteX9" fmla="*/ 605868 w 908019"/>
                <a:gd name="connsiteY9" fmla="*/ 641276 h 1773923"/>
                <a:gd name="connsiteX10" fmla="*/ 512350 w 908019"/>
                <a:gd name="connsiteY10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337466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243948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3526 h 1767673"/>
                <a:gd name="connsiteX1" fmla="*/ 357039 w 882887"/>
                <a:gd name="connsiteY1" fmla="*/ 64180 h 1767673"/>
                <a:gd name="connsiteX2" fmla="*/ 242186 w 882887"/>
                <a:gd name="connsiteY2" fmla="*/ 635026 h 1767673"/>
                <a:gd name="connsiteX3" fmla="*/ 3195 w 882887"/>
                <a:gd name="connsiteY3" fmla="*/ 1227308 h 1767673"/>
                <a:gd name="connsiteX4" fmla="*/ 127886 w 882887"/>
                <a:gd name="connsiteY4" fmla="*/ 1622162 h 1767673"/>
                <a:gd name="connsiteX5" fmla="*/ 450004 w 882887"/>
                <a:gd name="connsiteY5" fmla="*/ 1767635 h 1767673"/>
                <a:gd name="connsiteX6" fmla="*/ 772122 w 882887"/>
                <a:gd name="connsiteY6" fmla="*/ 1611771 h 1767673"/>
                <a:gd name="connsiteX7" fmla="*/ 876031 w 882887"/>
                <a:gd name="connsiteY7" fmla="*/ 1237698 h 1767673"/>
                <a:gd name="connsiteX8" fmla="*/ 605868 w 882887"/>
                <a:gd name="connsiteY8" fmla="*/ 635026 h 1767673"/>
                <a:gd name="connsiteX9" fmla="*/ 512350 w 882887"/>
                <a:gd name="connsiteY9" fmla="*/ 63526 h 1767673"/>
                <a:gd name="connsiteX0" fmla="*/ 496347 w 882887"/>
                <a:gd name="connsiteY0" fmla="*/ 56133 h 1776848"/>
                <a:gd name="connsiteX1" fmla="*/ 357039 w 882887"/>
                <a:gd name="connsiteY1" fmla="*/ 73355 h 1776848"/>
                <a:gd name="connsiteX2" fmla="*/ 242186 w 882887"/>
                <a:gd name="connsiteY2" fmla="*/ 644201 h 1776848"/>
                <a:gd name="connsiteX3" fmla="*/ 3195 w 882887"/>
                <a:gd name="connsiteY3" fmla="*/ 1236483 h 1776848"/>
                <a:gd name="connsiteX4" fmla="*/ 127886 w 882887"/>
                <a:gd name="connsiteY4" fmla="*/ 1631337 h 1776848"/>
                <a:gd name="connsiteX5" fmla="*/ 450004 w 882887"/>
                <a:gd name="connsiteY5" fmla="*/ 1776810 h 1776848"/>
                <a:gd name="connsiteX6" fmla="*/ 772122 w 882887"/>
                <a:gd name="connsiteY6" fmla="*/ 1620946 h 1776848"/>
                <a:gd name="connsiteX7" fmla="*/ 876031 w 882887"/>
                <a:gd name="connsiteY7" fmla="*/ 1246873 h 1776848"/>
                <a:gd name="connsiteX8" fmla="*/ 605868 w 882887"/>
                <a:gd name="connsiteY8" fmla="*/ 644201 h 1776848"/>
                <a:gd name="connsiteX9" fmla="*/ 496347 w 882887"/>
                <a:gd name="connsiteY9" fmla="*/ 56133 h 1776848"/>
                <a:gd name="connsiteX0" fmla="*/ 496347 w 882887"/>
                <a:gd name="connsiteY0" fmla="*/ 53570 h 1774285"/>
                <a:gd name="connsiteX1" fmla="*/ 383709 w 882887"/>
                <a:gd name="connsiteY1" fmla="*/ 76315 h 1774285"/>
                <a:gd name="connsiteX2" fmla="*/ 242186 w 882887"/>
                <a:gd name="connsiteY2" fmla="*/ 641638 h 1774285"/>
                <a:gd name="connsiteX3" fmla="*/ 3195 w 882887"/>
                <a:gd name="connsiteY3" fmla="*/ 1233920 h 1774285"/>
                <a:gd name="connsiteX4" fmla="*/ 127886 w 882887"/>
                <a:gd name="connsiteY4" fmla="*/ 1628774 h 1774285"/>
                <a:gd name="connsiteX5" fmla="*/ 450004 w 882887"/>
                <a:gd name="connsiteY5" fmla="*/ 1774247 h 1774285"/>
                <a:gd name="connsiteX6" fmla="*/ 772122 w 882887"/>
                <a:gd name="connsiteY6" fmla="*/ 1618383 h 1774285"/>
                <a:gd name="connsiteX7" fmla="*/ 876031 w 882887"/>
                <a:gd name="connsiteY7" fmla="*/ 1244310 h 1774285"/>
                <a:gd name="connsiteX8" fmla="*/ 605868 w 882887"/>
                <a:gd name="connsiteY8" fmla="*/ 641638 h 1774285"/>
                <a:gd name="connsiteX9" fmla="*/ 496347 w 882887"/>
                <a:gd name="connsiteY9" fmla="*/ 53570 h 1774285"/>
                <a:gd name="connsiteX0" fmla="*/ 496347 w 882887"/>
                <a:gd name="connsiteY0" fmla="*/ 70919 h 1791634"/>
                <a:gd name="connsiteX1" fmla="*/ 394376 w 882887"/>
                <a:gd name="connsiteY1" fmla="*/ 60529 h 1791634"/>
                <a:gd name="connsiteX2" fmla="*/ 242186 w 882887"/>
                <a:gd name="connsiteY2" fmla="*/ 658987 h 1791634"/>
                <a:gd name="connsiteX3" fmla="*/ 3195 w 882887"/>
                <a:gd name="connsiteY3" fmla="*/ 1251269 h 1791634"/>
                <a:gd name="connsiteX4" fmla="*/ 127886 w 882887"/>
                <a:gd name="connsiteY4" fmla="*/ 1646123 h 1791634"/>
                <a:gd name="connsiteX5" fmla="*/ 450004 w 882887"/>
                <a:gd name="connsiteY5" fmla="*/ 1791596 h 1791634"/>
                <a:gd name="connsiteX6" fmla="*/ 772122 w 882887"/>
                <a:gd name="connsiteY6" fmla="*/ 1635732 h 1791634"/>
                <a:gd name="connsiteX7" fmla="*/ 876031 w 882887"/>
                <a:gd name="connsiteY7" fmla="*/ 1261659 h 1791634"/>
                <a:gd name="connsiteX8" fmla="*/ 605868 w 882887"/>
                <a:gd name="connsiteY8" fmla="*/ 658987 h 1791634"/>
                <a:gd name="connsiteX9" fmla="*/ 496347 w 882887"/>
                <a:gd name="connsiteY9" fmla="*/ 70919 h 1791634"/>
                <a:gd name="connsiteX0" fmla="*/ 446050 w 832590"/>
                <a:gd name="connsiteY0" fmla="*/ 70919 h 1791632"/>
                <a:gd name="connsiteX1" fmla="*/ 344079 w 832590"/>
                <a:gd name="connsiteY1" fmla="*/ 60529 h 1791632"/>
                <a:gd name="connsiteX2" fmla="*/ 191889 w 832590"/>
                <a:gd name="connsiteY2" fmla="*/ 658987 h 1791632"/>
                <a:gd name="connsiteX3" fmla="*/ 6236 w 832590"/>
                <a:gd name="connsiteY3" fmla="*/ 1273360 h 1791632"/>
                <a:gd name="connsiteX4" fmla="*/ 77589 w 832590"/>
                <a:gd name="connsiteY4" fmla="*/ 1646123 h 1791632"/>
                <a:gd name="connsiteX5" fmla="*/ 399707 w 832590"/>
                <a:gd name="connsiteY5" fmla="*/ 1791596 h 1791632"/>
                <a:gd name="connsiteX6" fmla="*/ 721825 w 832590"/>
                <a:gd name="connsiteY6" fmla="*/ 1635732 h 1791632"/>
                <a:gd name="connsiteX7" fmla="*/ 825734 w 832590"/>
                <a:gd name="connsiteY7" fmla="*/ 1261659 h 1791632"/>
                <a:gd name="connsiteX8" fmla="*/ 555571 w 832590"/>
                <a:gd name="connsiteY8" fmla="*/ 658987 h 1791632"/>
                <a:gd name="connsiteX9" fmla="*/ 446050 w 832590"/>
                <a:gd name="connsiteY9" fmla="*/ 70919 h 1791632"/>
                <a:gd name="connsiteX0" fmla="*/ 446050 w 769640"/>
                <a:gd name="connsiteY0" fmla="*/ 70919 h 1791632"/>
                <a:gd name="connsiteX1" fmla="*/ 344079 w 769640"/>
                <a:gd name="connsiteY1" fmla="*/ 60529 h 1791632"/>
                <a:gd name="connsiteX2" fmla="*/ 191889 w 769640"/>
                <a:gd name="connsiteY2" fmla="*/ 658987 h 1791632"/>
                <a:gd name="connsiteX3" fmla="*/ 6236 w 769640"/>
                <a:gd name="connsiteY3" fmla="*/ 1273360 h 1791632"/>
                <a:gd name="connsiteX4" fmla="*/ 77589 w 769640"/>
                <a:gd name="connsiteY4" fmla="*/ 1646123 h 1791632"/>
                <a:gd name="connsiteX5" fmla="*/ 399707 w 769640"/>
                <a:gd name="connsiteY5" fmla="*/ 1791596 h 1791632"/>
                <a:gd name="connsiteX6" fmla="*/ 721825 w 769640"/>
                <a:gd name="connsiteY6" fmla="*/ 1635732 h 1791632"/>
                <a:gd name="connsiteX7" fmla="*/ 751060 w 769640"/>
                <a:gd name="connsiteY7" fmla="*/ 1261659 h 1791632"/>
                <a:gd name="connsiteX8" fmla="*/ 555571 w 769640"/>
                <a:gd name="connsiteY8" fmla="*/ 658987 h 1791632"/>
                <a:gd name="connsiteX9" fmla="*/ 446050 w 769640"/>
                <a:gd name="connsiteY9" fmla="*/ 70919 h 1791632"/>
                <a:gd name="connsiteX0" fmla="*/ 446050 w 769640"/>
                <a:gd name="connsiteY0" fmla="*/ 61659 h 1782372"/>
                <a:gd name="connsiteX1" fmla="*/ 360081 w 769640"/>
                <a:gd name="connsiteY1" fmla="*/ 67837 h 1782372"/>
                <a:gd name="connsiteX2" fmla="*/ 191889 w 769640"/>
                <a:gd name="connsiteY2" fmla="*/ 649727 h 1782372"/>
                <a:gd name="connsiteX3" fmla="*/ 6236 w 769640"/>
                <a:gd name="connsiteY3" fmla="*/ 1264100 h 1782372"/>
                <a:gd name="connsiteX4" fmla="*/ 77589 w 769640"/>
                <a:gd name="connsiteY4" fmla="*/ 1636863 h 1782372"/>
                <a:gd name="connsiteX5" fmla="*/ 399707 w 769640"/>
                <a:gd name="connsiteY5" fmla="*/ 1782336 h 1782372"/>
                <a:gd name="connsiteX6" fmla="*/ 721825 w 769640"/>
                <a:gd name="connsiteY6" fmla="*/ 1626472 h 1782372"/>
                <a:gd name="connsiteX7" fmla="*/ 751060 w 769640"/>
                <a:gd name="connsiteY7" fmla="*/ 1252399 h 1782372"/>
                <a:gd name="connsiteX8" fmla="*/ 555571 w 769640"/>
                <a:gd name="connsiteY8" fmla="*/ 649727 h 1782372"/>
                <a:gd name="connsiteX9" fmla="*/ 446050 w 769640"/>
                <a:gd name="connsiteY9" fmla="*/ 61659 h 1782372"/>
                <a:gd name="connsiteX0" fmla="*/ 419380 w 769640"/>
                <a:gd name="connsiteY0" fmla="*/ 54540 h 1791821"/>
                <a:gd name="connsiteX1" fmla="*/ 360081 w 769640"/>
                <a:gd name="connsiteY1" fmla="*/ 77286 h 1791821"/>
                <a:gd name="connsiteX2" fmla="*/ 191889 w 769640"/>
                <a:gd name="connsiteY2" fmla="*/ 659176 h 1791821"/>
                <a:gd name="connsiteX3" fmla="*/ 6236 w 769640"/>
                <a:gd name="connsiteY3" fmla="*/ 1273549 h 1791821"/>
                <a:gd name="connsiteX4" fmla="*/ 77589 w 769640"/>
                <a:gd name="connsiteY4" fmla="*/ 1646312 h 1791821"/>
                <a:gd name="connsiteX5" fmla="*/ 399707 w 769640"/>
                <a:gd name="connsiteY5" fmla="*/ 1791785 h 1791821"/>
                <a:gd name="connsiteX6" fmla="*/ 721825 w 769640"/>
                <a:gd name="connsiteY6" fmla="*/ 1635921 h 1791821"/>
                <a:gd name="connsiteX7" fmla="*/ 751060 w 769640"/>
                <a:gd name="connsiteY7" fmla="*/ 1261848 h 1791821"/>
                <a:gd name="connsiteX8" fmla="*/ 555571 w 769640"/>
                <a:gd name="connsiteY8" fmla="*/ 659176 h 1791821"/>
                <a:gd name="connsiteX9" fmla="*/ 419380 w 769640"/>
                <a:gd name="connsiteY9" fmla="*/ 54540 h 1791821"/>
                <a:gd name="connsiteX0" fmla="*/ 418158 w 769640"/>
                <a:gd name="connsiteY0" fmla="*/ 63978 h 1779745"/>
                <a:gd name="connsiteX1" fmla="*/ 360081 w 769640"/>
                <a:gd name="connsiteY1" fmla="*/ 65210 h 1779745"/>
                <a:gd name="connsiteX2" fmla="*/ 191889 w 769640"/>
                <a:gd name="connsiteY2" fmla="*/ 647100 h 1779745"/>
                <a:gd name="connsiteX3" fmla="*/ 6236 w 769640"/>
                <a:gd name="connsiteY3" fmla="*/ 1261473 h 1779745"/>
                <a:gd name="connsiteX4" fmla="*/ 77589 w 769640"/>
                <a:gd name="connsiteY4" fmla="*/ 1634236 h 1779745"/>
                <a:gd name="connsiteX5" fmla="*/ 399707 w 769640"/>
                <a:gd name="connsiteY5" fmla="*/ 1779709 h 1779745"/>
                <a:gd name="connsiteX6" fmla="*/ 721825 w 769640"/>
                <a:gd name="connsiteY6" fmla="*/ 1623845 h 1779745"/>
                <a:gd name="connsiteX7" fmla="*/ 751060 w 769640"/>
                <a:gd name="connsiteY7" fmla="*/ 1249772 h 1779745"/>
                <a:gd name="connsiteX8" fmla="*/ 555571 w 769640"/>
                <a:gd name="connsiteY8" fmla="*/ 647100 h 1779745"/>
                <a:gd name="connsiteX9" fmla="*/ 418158 w 769640"/>
                <a:gd name="connsiteY9" fmla="*/ 63978 h 1779745"/>
                <a:gd name="connsiteX0" fmla="*/ 418158 w 769640"/>
                <a:gd name="connsiteY0" fmla="*/ 60623 h 1776390"/>
                <a:gd name="connsiteX1" fmla="*/ 368638 w 769640"/>
                <a:gd name="connsiteY1" fmla="*/ 68182 h 1776390"/>
                <a:gd name="connsiteX2" fmla="*/ 191889 w 769640"/>
                <a:gd name="connsiteY2" fmla="*/ 643745 h 1776390"/>
                <a:gd name="connsiteX3" fmla="*/ 6236 w 769640"/>
                <a:gd name="connsiteY3" fmla="*/ 1258118 h 1776390"/>
                <a:gd name="connsiteX4" fmla="*/ 77589 w 769640"/>
                <a:gd name="connsiteY4" fmla="*/ 1630881 h 1776390"/>
                <a:gd name="connsiteX5" fmla="*/ 399707 w 769640"/>
                <a:gd name="connsiteY5" fmla="*/ 1776354 h 1776390"/>
                <a:gd name="connsiteX6" fmla="*/ 721825 w 769640"/>
                <a:gd name="connsiteY6" fmla="*/ 1620490 h 1776390"/>
                <a:gd name="connsiteX7" fmla="*/ 751060 w 769640"/>
                <a:gd name="connsiteY7" fmla="*/ 1246417 h 1776390"/>
                <a:gd name="connsiteX8" fmla="*/ 555571 w 769640"/>
                <a:gd name="connsiteY8" fmla="*/ 643745 h 1776390"/>
                <a:gd name="connsiteX9" fmla="*/ 418158 w 769640"/>
                <a:gd name="connsiteY9" fmla="*/ 60623 h 1776390"/>
                <a:gd name="connsiteX0" fmla="*/ 418158 w 769640"/>
                <a:gd name="connsiteY0" fmla="*/ 61595 h 1777362"/>
                <a:gd name="connsiteX1" fmla="*/ 368638 w 769640"/>
                <a:gd name="connsiteY1" fmla="*/ 69154 h 1777362"/>
                <a:gd name="connsiteX2" fmla="*/ 191889 w 769640"/>
                <a:gd name="connsiteY2" fmla="*/ 644717 h 1777362"/>
                <a:gd name="connsiteX3" fmla="*/ 6236 w 769640"/>
                <a:gd name="connsiteY3" fmla="*/ 1259090 h 1777362"/>
                <a:gd name="connsiteX4" fmla="*/ 77589 w 769640"/>
                <a:gd name="connsiteY4" fmla="*/ 1631853 h 1777362"/>
                <a:gd name="connsiteX5" fmla="*/ 399707 w 769640"/>
                <a:gd name="connsiteY5" fmla="*/ 1777326 h 1777362"/>
                <a:gd name="connsiteX6" fmla="*/ 721825 w 769640"/>
                <a:gd name="connsiteY6" fmla="*/ 1621462 h 1777362"/>
                <a:gd name="connsiteX7" fmla="*/ 751060 w 769640"/>
                <a:gd name="connsiteY7" fmla="*/ 1247389 h 1777362"/>
                <a:gd name="connsiteX8" fmla="*/ 555571 w 769640"/>
                <a:gd name="connsiteY8" fmla="*/ 644717 h 1777362"/>
                <a:gd name="connsiteX9" fmla="*/ 418158 w 769640"/>
                <a:gd name="connsiteY9" fmla="*/ 61595 h 1777362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74984 h 1890751"/>
                <a:gd name="connsiteX1" fmla="*/ 368638 w 769640"/>
                <a:gd name="connsiteY1" fmla="*/ 182543 h 1890751"/>
                <a:gd name="connsiteX2" fmla="*/ 191889 w 769640"/>
                <a:gd name="connsiteY2" fmla="*/ 758106 h 1890751"/>
                <a:gd name="connsiteX3" fmla="*/ 6236 w 769640"/>
                <a:gd name="connsiteY3" fmla="*/ 1372479 h 1890751"/>
                <a:gd name="connsiteX4" fmla="*/ 77589 w 769640"/>
                <a:gd name="connsiteY4" fmla="*/ 1745242 h 1890751"/>
                <a:gd name="connsiteX5" fmla="*/ 399707 w 769640"/>
                <a:gd name="connsiteY5" fmla="*/ 1890715 h 1890751"/>
                <a:gd name="connsiteX6" fmla="*/ 721825 w 769640"/>
                <a:gd name="connsiteY6" fmla="*/ 1734851 h 1890751"/>
                <a:gd name="connsiteX7" fmla="*/ 751060 w 769640"/>
                <a:gd name="connsiteY7" fmla="*/ 1360778 h 1890751"/>
                <a:gd name="connsiteX8" fmla="*/ 555571 w 769640"/>
                <a:gd name="connsiteY8" fmla="*/ 758106 h 1890751"/>
                <a:gd name="connsiteX9" fmla="*/ 418158 w 769640"/>
                <a:gd name="connsiteY9" fmla="*/ 174984 h 1890751"/>
                <a:gd name="connsiteX0" fmla="*/ 419641 w 771123"/>
                <a:gd name="connsiteY0" fmla="*/ 126215 h 1841982"/>
                <a:gd name="connsiteX1" fmla="*/ 370121 w 771123"/>
                <a:gd name="connsiteY1" fmla="*/ 133774 h 1841982"/>
                <a:gd name="connsiteX2" fmla="*/ 215375 w 771123"/>
                <a:gd name="connsiteY2" fmla="*/ 694149 h 1841982"/>
                <a:gd name="connsiteX3" fmla="*/ 7719 w 771123"/>
                <a:gd name="connsiteY3" fmla="*/ 1323710 h 1841982"/>
                <a:gd name="connsiteX4" fmla="*/ 79072 w 771123"/>
                <a:gd name="connsiteY4" fmla="*/ 1696473 h 1841982"/>
                <a:gd name="connsiteX5" fmla="*/ 401190 w 771123"/>
                <a:gd name="connsiteY5" fmla="*/ 1841946 h 1841982"/>
                <a:gd name="connsiteX6" fmla="*/ 723308 w 771123"/>
                <a:gd name="connsiteY6" fmla="*/ 1686082 h 1841982"/>
                <a:gd name="connsiteX7" fmla="*/ 752543 w 771123"/>
                <a:gd name="connsiteY7" fmla="*/ 1312009 h 1841982"/>
                <a:gd name="connsiteX8" fmla="*/ 557054 w 771123"/>
                <a:gd name="connsiteY8" fmla="*/ 709337 h 1841982"/>
                <a:gd name="connsiteX9" fmla="*/ 419641 w 771123"/>
                <a:gd name="connsiteY9" fmla="*/ 126215 h 1841982"/>
                <a:gd name="connsiteX0" fmla="*/ 420729 w 772211"/>
                <a:gd name="connsiteY0" fmla="*/ 126514 h 1842281"/>
                <a:gd name="connsiteX1" fmla="*/ 371209 w 772211"/>
                <a:gd name="connsiteY1" fmla="*/ 134073 h 1842281"/>
                <a:gd name="connsiteX2" fmla="*/ 232353 w 772211"/>
                <a:gd name="connsiteY2" fmla="*/ 700776 h 1842281"/>
                <a:gd name="connsiteX3" fmla="*/ 8807 w 772211"/>
                <a:gd name="connsiteY3" fmla="*/ 1324009 h 1842281"/>
                <a:gd name="connsiteX4" fmla="*/ 80160 w 772211"/>
                <a:gd name="connsiteY4" fmla="*/ 1696772 h 1842281"/>
                <a:gd name="connsiteX5" fmla="*/ 402278 w 772211"/>
                <a:gd name="connsiteY5" fmla="*/ 1842245 h 1842281"/>
                <a:gd name="connsiteX6" fmla="*/ 724396 w 772211"/>
                <a:gd name="connsiteY6" fmla="*/ 1686381 h 1842281"/>
                <a:gd name="connsiteX7" fmla="*/ 753631 w 772211"/>
                <a:gd name="connsiteY7" fmla="*/ 1312308 h 1842281"/>
                <a:gd name="connsiteX8" fmla="*/ 558142 w 772211"/>
                <a:gd name="connsiteY8" fmla="*/ 709636 h 1842281"/>
                <a:gd name="connsiteX9" fmla="*/ 420729 w 772211"/>
                <a:gd name="connsiteY9" fmla="*/ 126514 h 1842281"/>
                <a:gd name="connsiteX0" fmla="*/ 420729 w 772211"/>
                <a:gd name="connsiteY0" fmla="*/ 174905 h 1890672"/>
                <a:gd name="connsiteX1" fmla="*/ 371209 w 772211"/>
                <a:gd name="connsiteY1" fmla="*/ 182464 h 1890672"/>
                <a:gd name="connsiteX2" fmla="*/ 232353 w 772211"/>
                <a:gd name="connsiteY2" fmla="*/ 749167 h 1890672"/>
                <a:gd name="connsiteX3" fmla="*/ 8807 w 772211"/>
                <a:gd name="connsiteY3" fmla="*/ 1372400 h 1890672"/>
                <a:gd name="connsiteX4" fmla="*/ 80160 w 772211"/>
                <a:gd name="connsiteY4" fmla="*/ 1745163 h 1890672"/>
                <a:gd name="connsiteX5" fmla="*/ 402278 w 772211"/>
                <a:gd name="connsiteY5" fmla="*/ 1890636 h 1890672"/>
                <a:gd name="connsiteX6" fmla="*/ 724396 w 772211"/>
                <a:gd name="connsiteY6" fmla="*/ 1734772 h 1890672"/>
                <a:gd name="connsiteX7" fmla="*/ 753631 w 772211"/>
                <a:gd name="connsiteY7" fmla="*/ 1360699 h 1890672"/>
                <a:gd name="connsiteX8" fmla="*/ 558142 w 772211"/>
                <a:gd name="connsiteY8" fmla="*/ 758027 h 1890672"/>
                <a:gd name="connsiteX9" fmla="*/ 420729 w 772211"/>
                <a:gd name="connsiteY9" fmla="*/ 174905 h 1890672"/>
                <a:gd name="connsiteX0" fmla="*/ 420729 w 772211"/>
                <a:gd name="connsiteY0" fmla="*/ 133126 h 1848893"/>
                <a:gd name="connsiteX1" fmla="*/ 374876 w 772211"/>
                <a:gd name="connsiteY1" fmla="*/ 131825 h 1848893"/>
                <a:gd name="connsiteX2" fmla="*/ 232353 w 772211"/>
                <a:gd name="connsiteY2" fmla="*/ 707388 h 1848893"/>
                <a:gd name="connsiteX3" fmla="*/ 8807 w 772211"/>
                <a:gd name="connsiteY3" fmla="*/ 1330621 h 1848893"/>
                <a:gd name="connsiteX4" fmla="*/ 80160 w 772211"/>
                <a:gd name="connsiteY4" fmla="*/ 1703384 h 1848893"/>
                <a:gd name="connsiteX5" fmla="*/ 402278 w 772211"/>
                <a:gd name="connsiteY5" fmla="*/ 1848857 h 1848893"/>
                <a:gd name="connsiteX6" fmla="*/ 724396 w 772211"/>
                <a:gd name="connsiteY6" fmla="*/ 1692993 h 1848893"/>
                <a:gd name="connsiteX7" fmla="*/ 753631 w 772211"/>
                <a:gd name="connsiteY7" fmla="*/ 1318920 h 1848893"/>
                <a:gd name="connsiteX8" fmla="*/ 558142 w 772211"/>
                <a:gd name="connsiteY8" fmla="*/ 716248 h 1848893"/>
                <a:gd name="connsiteX9" fmla="*/ 420729 w 772211"/>
                <a:gd name="connsiteY9" fmla="*/ 133126 h 1848893"/>
                <a:gd name="connsiteX0" fmla="*/ 420729 w 772211"/>
                <a:gd name="connsiteY0" fmla="*/ 178921 h 1894688"/>
                <a:gd name="connsiteX1" fmla="*/ 374876 w 772211"/>
                <a:gd name="connsiteY1" fmla="*/ 177620 h 1894688"/>
                <a:gd name="connsiteX2" fmla="*/ 232353 w 772211"/>
                <a:gd name="connsiteY2" fmla="*/ 753183 h 1894688"/>
                <a:gd name="connsiteX3" fmla="*/ 8807 w 772211"/>
                <a:gd name="connsiteY3" fmla="*/ 1376416 h 1894688"/>
                <a:gd name="connsiteX4" fmla="*/ 80160 w 772211"/>
                <a:gd name="connsiteY4" fmla="*/ 1749179 h 1894688"/>
                <a:gd name="connsiteX5" fmla="*/ 402278 w 772211"/>
                <a:gd name="connsiteY5" fmla="*/ 1894652 h 1894688"/>
                <a:gd name="connsiteX6" fmla="*/ 724396 w 772211"/>
                <a:gd name="connsiteY6" fmla="*/ 1738788 h 1894688"/>
                <a:gd name="connsiteX7" fmla="*/ 753631 w 772211"/>
                <a:gd name="connsiteY7" fmla="*/ 1364715 h 1894688"/>
                <a:gd name="connsiteX8" fmla="*/ 558142 w 772211"/>
                <a:gd name="connsiteY8" fmla="*/ 762043 h 1894688"/>
                <a:gd name="connsiteX9" fmla="*/ 420729 w 772211"/>
                <a:gd name="connsiteY9" fmla="*/ 178921 h 1894688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95077"/>
                <a:gd name="connsiteY0" fmla="*/ 75603 h 1791370"/>
                <a:gd name="connsiteX1" fmla="*/ 371254 w 795077"/>
                <a:gd name="connsiteY1" fmla="*/ 74302 h 1791370"/>
                <a:gd name="connsiteX2" fmla="*/ 174947 w 795077"/>
                <a:gd name="connsiteY2" fmla="*/ 675177 h 1791370"/>
                <a:gd name="connsiteX3" fmla="*/ 5185 w 795077"/>
                <a:gd name="connsiteY3" fmla="*/ 1273098 h 1791370"/>
                <a:gd name="connsiteX4" fmla="*/ 76538 w 795077"/>
                <a:gd name="connsiteY4" fmla="*/ 1645861 h 1791370"/>
                <a:gd name="connsiteX5" fmla="*/ 398656 w 795077"/>
                <a:gd name="connsiteY5" fmla="*/ 1791334 h 1791370"/>
                <a:gd name="connsiteX6" fmla="*/ 720774 w 795077"/>
                <a:gd name="connsiteY6" fmla="*/ 1635470 h 1791370"/>
                <a:gd name="connsiteX7" fmla="*/ 784234 w 795077"/>
                <a:gd name="connsiteY7" fmla="*/ 1271522 h 1791370"/>
                <a:gd name="connsiteX8" fmla="*/ 603414 w 795077"/>
                <a:gd name="connsiteY8" fmla="*/ 673912 h 1791370"/>
                <a:gd name="connsiteX9" fmla="*/ 417107 w 795077"/>
                <a:gd name="connsiteY9" fmla="*/ 75603 h 1791370"/>
                <a:gd name="connsiteX0" fmla="*/ 417107 w 795077"/>
                <a:gd name="connsiteY0" fmla="*/ 74179 h 1789946"/>
                <a:gd name="connsiteX1" fmla="*/ 354141 w 795077"/>
                <a:gd name="connsiteY1" fmla="*/ 75408 h 1789946"/>
                <a:gd name="connsiteX2" fmla="*/ 174947 w 795077"/>
                <a:gd name="connsiteY2" fmla="*/ 673753 h 1789946"/>
                <a:gd name="connsiteX3" fmla="*/ 5185 w 795077"/>
                <a:gd name="connsiteY3" fmla="*/ 1271674 h 1789946"/>
                <a:gd name="connsiteX4" fmla="*/ 76538 w 795077"/>
                <a:gd name="connsiteY4" fmla="*/ 1644437 h 1789946"/>
                <a:gd name="connsiteX5" fmla="*/ 398656 w 795077"/>
                <a:gd name="connsiteY5" fmla="*/ 1789910 h 1789946"/>
                <a:gd name="connsiteX6" fmla="*/ 720774 w 795077"/>
                <a:gd name="connsiteY6" fmla="*/ 1634046 h 1789946"/>
                <a:gd name="connsiteX7" fmla="*/ 784234 w 795077"/>
                <a:gd name="connsiteY7" fmla="*/ 1270098 h 1789946"/>
                <a:gd name="connsiteX8" fmla="*/ 603414 w 795077"/>
                <a:gd name="connsiteY8" fmla="*/ 672488 h 1789946"/>
                <a:gd name="connsiteX9" fmla="*/ 417107 w 795077"/>
                <a:gd name="connsiteY9" fmla="*/ 74179 h 1789946"/>
                <a:gd name="connsiteX0" fmla="*/ 446443 w 795077"/>
                <a:gd name="connsiteY0" fmla="*/ 72021 h 1792850"/>
                <a:gd name="connsiteX1" fmla="*/ 354141 w 795077"/>
                <a:gd name="connsiteY1" fmla="*/ 78312 h 1792850"/>
                <a:gd name="connsiteX2" fmla="*/ 174947 w 795077"/>
                <a:gd name="connsiteY2" fmla="*/ 676657 h 1792850"/>
                <a:gd name="connsiteX3" fmla="*/ 5185 w 795077"/>
                <a:gd name="connsiteY3" fmla="*/ 1274578 h 1792850"/>
                <a:gd name="connsiteX4" fmla="*/ 76538 w 795077"/>
                <a:gd name="connsiteY4" fmla="*/ 1647341 h 1792850"/>
                <a:gd name="connsiteX5" fmla="*/ 398656 w 795077"/>
                <a:gd name="connsiteY5" fmla="*/ 1792814 h 1792850"/>
                <a:gd name="connsiteX6" fmla="*/ 720774 w 795077"/>
                <a:gd name="connsiteY6" fmla="*/ 1636950 h 1792850"/>
                <a:gd name="connsiteX7" fmla="*/ 784234 w 795077"/>
                <a:gd name="connsiteY7" fmla="*/ 1273002 h 1792850"/>
                <a:gd name="connsiteX8" fmla="*/ 603414 w 795077"/>
                <a:gd name="connsiteY8" fmla="*/ 675392 h 1792850"/>
                <a:gd name="connsiteX9" fmla="*/ 446443 w 795077"/>
                <a:gd name="connsiteY9" fmla="*/ 72021 h 1792850"/>
                <a:gd name="connsiteX0" fmla="*/ 446443 w 795077"/>
                <a:gd name="connsiteY0" fmla="*/ 77681 h 1798510"/>
                <a:gd name="connsiteX1" fmla="*/ 344361 w 795077"/>
                <a:gd name="connsiteY1" fmla="*/ 73848 h 1798510"/>
                <a:gd name="connsiteX2" fmla="*/ 174947 w 795077"/>
                <a:gd name="connsiteY2" fmla="*/ 682317 h 1798510"/>
                <a:gd name="connsiteX3" fmla="*/ 5185 w 795077"/>
                <a:gd name="connsiteY3" fmla="*/ 1280238 h 1798510"/>
                <a:gd name="connsiteX4" fmla="*/ 76538 w 795077"/>
                <a:gd name="connsiteY4" fmla="*/ 1653001 h 1798510"/>
                <a:gd name="connsiteX5" fmla="*/ 398656 w 795077"/>
                <a:gd name="connsiteY5" fmla="*/ 1798474 h 1798510"/>
                <a:gd name="connsiteX6" fmla="*/ 720774 w 795077"/>
                <a:gd name="connsiteY6" fmla="*/ 1642610 h 1798510"/>
                <a:gd name="connsiteX7" fmla="*/ 784234 w 795077"/>
                <a:gd name="connsiteY7" fmla="*/ 1278662 h 1798510"/>
                <a:gd name="connsiteX8" fmla="*/ 603414 w 795077"/>
                <a:gd name="connsiteY8" fmla="*/ 681052 h 1798510"/>
                <a:gd name="connsiteX9" fmla="*/ 446443 w 795077"/>
                <a:gd name="connsiteY9" fmla="*/ 77681 h 1798510"/>
                <a:gd name="connsiteX0" fmla="*/ 446443 w 795077"/>
                <a:gd name="connsiteY0" fmla="*/ 73406 h 1794235"/>
                <a:gd name="connsiteX1" fmla="*/ 332137 w 795077"/>
                <a:gd name="connsiteY1" fmla="*/ 77167 h 1794235"/>
                <a:gd name="connsiteX2" fmla="*/ 174947 w 795077"/>
                <a:gd name="connsiteY2" fmla="*/ 678042 h 1794235"/>
                <a:gd name="connsiteX3" fmla="*/ 5185 w 795077"/>
                <a:gd name="connsiteY3" fmla="*/ 1275963 h 1794235"/>
                <a:gd name="connsiteX4" fmla="*/ 76538 w 795077"/>
                <a:gd name="connsiteY4" fmla="*/ 1648726 h 1794235"/>
                <a:gd name="connsiteX5" fmla="*/ 398656 w 795077"/>
                <a:gd name="connsiteY5" fmla="*/ 1794199 h 1794235"/>
                <a:gd name="connsiteX6" fmla="*/ 720774 w 795077"/>
                <a:gd name="connsiteY6" fmla="*/ 1638335 h 1794235"/>
                <a:gd name="connsiteX7" fmla="*/ 784234 w 795077"/>
                <a:gd name="connsiteY7" fmla="*/ 1274387 h 1794235"/>
                <a:gd name="connsiteX8" fmla="*/ 603414 w 795077"/>
                <a:gd name="connsiteY8" fmla="*/ 676777 h 1794235"/>
                <a:gd name="connsiteX9" fmla="*/ 446443 w 795077"/>
                <a:gd name="connsiteY9" fmla="*/ 73406 h 1794235"/>
                <a:gd name="connsiteX0" fmla="*/ 446443 w 795077"/>
                <a:gd name="connsiteY0" fmla="*/ 126866 h 1847695"/>
                <a:gd name="connsiteX1" fmla="*/ 332137 w 795077"/>
                <a:gd name="connsiteY1" fmla="*/ 130627 h 1847695"/>
                <a:gd name="connsiteX2" fmla="*/ 174947 w 795077"/>
                <a:gd name="connsiteY2" fmla="*/ 731502 h 1847695"/>
                <a:gd name="connsiteX3" fmla="*/ 5185 w 795077"/>
                <a:gd name="connsiteY3" fmla="*/ 1329423 h 1847695"/>
                <a:gd name="connsiteX4" fmla="*/ 76538 w 795077"/>
                <a:gd name="connsiteY4" fmla="*/ 1702186 h 1847695"/>
                <a:gd name="connsiteX5" fmla="*/ 398656 w 795077"/>
                <a:gd name="connsiteY5" fmla="*/ 1847659 h 1847695"/>
                <a:gd name="connsiteX6" fmla="*/ 720774 w 795077"/>
                <a:gd name="connsiteY6" fmla="*/ 1691795 h 1847695"/>
                <a:gd name="connsiteX7" fmla="*/ 784234 w 795077"/>
                <a:gd name="connsiteY7" fmla="*/ 1327847 h 1847695"/>
                <a:gd name="connsiteX8" fmla="*/ 603414 w 795077"/>
                <a:gd name="connsiteY8" fmla="*/ 730237 h 1847695"/>
                <a:gd name="connsiteX9" fmla="*/ 446443 w 795077"/>
                <a:gd name="connsiteY9" fmla="*/ 126866 h 1847695"/>
                <a:gd name="connsiteX0" fmla="*/ 446443 w 795077"/>
                <a:gd name="connsiteY0" fmla="*/ 170202 h 1891031"/>
                <a:gd name="connsiteX1" fmla="*/ 332137 w 795077"/>
                <a:gd name="connsiteY1" fmla="*/ 173963 h 1891031"/>
                <a:gd name="connsiteX2" fmla="*/ 174947 w 795077"/>
                <a:gd name="connsiteY2" fmla="*/ 774838 h 1891031"/>
                <a:gd name="connsiteX3" fmla="*/ 5185 w 795077"/>
                <a:gd name="connsiteY3" fmla="*/ 1372759 h 1891031"/>
                <a:gd name="connsiteX4" fmla="*/ 76538 w 795077"/>
                <a:gd name="connsiteY4" fmla="*/ 1745522 h 1891031"/>
                <a:gd name="connsiteX5" fmla="*/ 398656 w 795077"/>
                <a:gd name="connsiteY5" fmla="*/ 1890995 h 1891031"/>
                <a:gd name="connsiteX6" fmla="*/ 720774 w 795077"/>
                <a:gd name="connsiteY6" fmla="*/ 1735131 h 1891031"/>
                <a:gd name="connsiteX7" fmla="*/ 784234 w 795077"/>
                <a:gd name="connsiteY7" fmla="*/ 1371183 h 1891031"/>
                <a:gd name="connsiteX8" fmla="*/ 603414 w 795077"/>
                <a:gd name="connsiteY8" fmla="*/ 773573 h 1891031"/>
                <a:gd name="connsiteX9" fmla="*/ 446443 w 795077"/>
                <a:gd name="connsiteY9" fmla="*/ 170202 h 1891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5077" h="1891031">
                  <a:moveTo>
                    <a:pt x="446443" y="170202"/>
                  </a:moveTo>
                  <a:cubicBezTo>
                    <a:pt x="396340" y="-56291"/>
                    <a:pt x="392054" y="-58430"/>
                    <a:pt x="332137" y="173963"/>
                  </a:cubicBezTo>
                  <a:cubicBezTo>
                    <a:pt x="272220" y="406356"/>
                    <a:pt x="229439" y="575039"/>
                    <a:pt x="174947" y="774838"/>
                  </a:cubicBezTo>
                  <a:cubicBezTo>
                    <a:pt x="120455" y="974637"/>
                    <a:pt x="21587" y="1210978"/>
                    <a:pt x="5185" y="1372759"/>
                  </a:cubicBezTo>
                  <a:cubicBezTo>
                    <a:pt x="-11217" y="1534540"/>
                    <a:pt x="10960" y="1659149"/>
                    <a:pt x="76538" y="1745522"/>
                  </a:cubicBezTo>
                  <a:cubicBezTo>
                    <a:pt x="142116" y="1831895"/>
                    <a:pt x="291283" y="1892727"/>
                    <a:pt x="398656" y="1890995"/>
                  </a:cubicBezTo>
                  <a:cubicBezTo>
                    <a:pt x="506029" y="1889263"/>
                    <a:pt x="656511" y="1821766"/>
                    <a:pt x="720774" y="1735131"/>
                  </a:cubicBezTo>
                  <a:cubicBezTo>
                    <a:pt x="785037" y="1648496"/>
                    <a:pt x="811943" y="1533974"/>
                    <a:pt x="784234" y="1371183"/>
                  </a:cubicBezTo>
                  <a:cubicBezTo>
                    <a:pt x="756525" y="1208392"/>
                    <a:pt x="659712" y="973736"/>
                    <a:pt x="603414" y="773573"/>
                  </a:cubicBezTo>
                  <a:cubicBezTo>
                    <a:pt x="547116" y="573410"/>
                    <a:pt x="496546" y="396695"/>
                    <a:pt x="446443" y="170202"/>
                  </a:cubicBezTo>
                  <a:close/>
                </a:path>
              </a:pathLst>
            </a:custGeom>
            <a:grpFill/>
            <a:ln w="95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>
                <a:solidFill>
                  <a:schemeClr val="lt1"/>
                </a:solidFill>
              </a:endParaRPr>
            </a:p>
          </p:txBody>
        </p:sp>
        <p:sp>
          <p:nvSpPr>
            <p:cNvPr id="293" name="Полилиния 292"/>
            <p:cNvSpPr/>
            <p:nvPr/>
          </p:nvSpPr>
          <p:spPr>
            <a:xfrm rot="18900000">
              <a:off x="4521571" y="3028066"/>
              <a:ext cx="134342" cy="561039"/>
            </a:xfrm>
            <a:custGeom>
              <a:avLst/>
              <a:gdLst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604087 w 1061562"/>
                <a:gd name="connsiteY13" fmla="*/ 1280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572914 w 1061562"/>
                <a:gd name="connsiteY13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572914 w 1061562"/>
                <a:gd name="connsiteY12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12" fmla="*/ 572914 w 1061562"/>
                <a:gd name="connsiteY12" fmla="*/ 83127 h 1841433"/>
                <a:gd name="connsiteX0" fmla="*/ 572914 w 1061562"/>
                <a:gd name="connsiteY0" fmla="*/ 44307 h 1802613"/>
                <a:gd name="connsiteX1" fmla="*/ 417050 w 1061562"/>
                <a:gd name="connsiteY1" fmla="*/ 96262 h 1802613"/>
                <a:gd name="connsiteX2" fmla="*/ 323532 w 1061562"/>
                <a:gd name="connsiteY2" fmla="*/ 678153 h 1802613"/>
                <a:gd name="connsiteX3" fmla="*/ 32587 w 1061562"/>
                <a:gd name="connsiteY3" fmla="*/ 1093789 h 1802613"/>
                <a:gd name="connsiteX4" fmla="*/ 32587 w 1061562"/>
                <a:gd name="connsiteY4" fmla="*/ 1457471 h 1802613"/>
                <a:gd name="connsiteX5" fmla="*/ 261187 w 1061562"/>
                <a:gd name="connsiteY5" fmla="*/ 1727635 h 1802613"/>
                <a:gd name="connsiteX6" fmla="*/ 562523 w 1061562"/>
                <a:gd name="connsiteY6" fmla="*/ 1800371 h 1802613"/>
                <a:gd name="connsiteX7" fmla="*/ 895032 w 1061562"/>
                <a:gd name="connsiteY7" fmla="*/ 1665289 h 1802613"/>
                <a:gd name="connsiteX8" fmla="*/ 1061287 w 1061562"/>
                <a:gd name="connsiteY8" fmla="*/ 1291216 h 1802613"/>
                <a:gd name="connsiteX9" fmla="*/ 926205 w 1061562"/>
                <a:gd name="connsiteY9" fmla="*/ 906753 h 1802613"/>
                <a:gd name="connsiteX10" fmla="*/ 635259 w 1061562"/>
                <a:gd name="connsiteY10" fmla="*/ 543071 h 1802613"/>
                <a:gd name="connsiteX11" fmla="*/ 572914 w 1061562"/>
                <a:gd name="connsiteY11" fmla="*/ 44307 h 1802613"/>
                <a:gd name="connsiteX0" fmla="*/ 593696 w 1061562"/>
                <a:gd name="connsiteY0" fmla="*/ 59755 h 1776497"/>
                <a:gd name="connsiteX1" fmla="*/ 417050 w 1061562"/>
                <a:gd name="connsiteY1" fmla="*/ 70146 h 1776497"/>
                <a:gd name="connsiteX2" fmla="*/ 323532 w 1061562"/>
                <a:gd name="connsiteY2" fmla="*/ 652037 h 1776497"/>
                <a:gd name="connsiteX3" fmla="*/ 32587 w 1061562"/>
                <a:gd name="connsiteY3" fmla="*/ 1067673 h 1776497"/>
                <a:gd name="connsiteX4" fmla="*/ 32587 w 1061562"/>
                <a:gd name="connsiteY4" fmla="*/ 1431355 h 1776497"/>
                <a:gd name="connsiteX5" fmla="*/ 261187 w 1061562"/>
                <a:gd name="connsiteY5" fmla="*/ 1701519 h 1776497"/>
                <a:gd name="connsiteX6" fmla="*/ 562523 w 1061562"/>
                <a:gd name="connsiteY6" fmla="*/ 1774255 h 1776497"/>
                <a:gd name="connsiteX7" fmla="*/ 895032 w 1061562"/>
                <a:gd name="connsiteY7" fmla="*/ 1639173 h 1776497"/>
                <a:gd name="connsiteX8" fmla="*/ 1061287 w 1061562"/>
                <a:gd name="connsiteY8" fmla="*/ 1265100 h 1776497"/>
                <a:gd name="connsiteX9" fmla="*/ 926205 w 1061562"/>
                <a:gd name="connsiteY9" fmla="*/ 880637 h 1776497"/>
                <a:gd name="connsiteX10" fmla="*/ 635259 w 1061562"/>
                <a:gd name="connsiteY10" fmla="*/ 516955 h 1776497"/>
                <a:gd name="connsiteX11" fmla="*/ 593696 w 1061562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880637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984546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7498"/>
                <a:gd name="connsiteY0" fmla="*/ 59755 h 1776497"/>
                <a:gd name="connsiteX1" fmla="*/ 417050 w 1067498"/>
                <a:gd name="connsiteY1" fmla="*/ 70146 h 1776497"/>
                <a:gd name="connsiteX2" fmla="*/ 323532 w 1067498"/>
                <a:gd name="connsiteY2" fmla="*/ 652037 h 1776497"/>
                <a:gd name="connsiteX3" fmla="*/ 32587 w 1067498"/>
                <a:gd name="connsiteY3" fmla="*/ 1067673 h 1776497"/>
                <a:gd name="connsiteX4" fmla="*/ 32587 w 1067498"/>
                <a:gd name="connsiteY4" fmla="*/ 1431355 h 1776497"/>
                <a:gd name="connsiteX5" fmla="*/ 261187 w 1067498"/>
                <a:gd name="connsiteY5" fmla="*/ 1701519 h 1776497"/>
                <a:gd name="connsiteX6" fmla="*/ 562523 w 1067498"/>
                <a:gd name="connsiteY6" fmla="*/ 1774255 h 1776497"/>
                <a:gd name="connsiteX7" fmla="*/ 895032 w 1067498"/>
                <a:gd name="connsiteY7" fmla="*/ 1639173 h 1776497"/>
                <a:gd name="connsiteX8" fmla="*/ 1061287 w 1067498"/>
                <a:gd name="connsiteY8" fmla="*/ 1265100 h 1776497"/>
                <a:gd name="connsiteX9" fmla="*/ 687214 w 1067498"/>
                <a:gd name="connsiteY9" fmla="*/ 652037 h 1776497"/>
                <a:gd name="connsiteX10" fmla="*/ 593696 w 1067498"/>
                <a:gd name="connsiteY10" fmla="*/ 59755 h 1776497"/>
                <a:gd name="connsiteX0" fmla="*/ 593696 w 980514"/>
                <a:gd name="connsiteY0" fmla="*/ 59755 h 1776497"/>
                <a:gd name="connsiteX1" fmla="*/ 417050 w 980514"/>
                <a:gd name="connsiteY1" fmla="*/ 70146 h 1776497"/>
                <a:gd name="connsiteX2" fmla="*/ 323532 w 980514"/>
                <a:gd name="connsiteY2" fmla="*/ 652037 h 1776497"/>
                <a:gd name="connsiteX3" fmla="*/ 32587 w 980514"/>
                <a:gd name="connsiteY3" fmla="*/ 1067673 h 1776497"/>
                <a:gd name="connsiteX4" fmla="*/ 32587 w 980514"/>
                <a:gd name="connsiteY4" fmla="*/ 1431355 h 1776497"/>
                <a:gd name="connsiteX5" fmla="*/ 261187 w 980514"/>
                <a:gd name="connsiteY5" fmla="*/ 1701519 h 1776497"/>
                <a:gd name="connsiteX6" fmla="*/ 562523 w 980514"/>
                <a:gd name="connsiteY6" fmla="*/ 1774255 h 1776497"/>
                <a:gd name="connsiteX7" fmla="*/ 895032 w 980514"/>
                <a:gd name="connsiteY7" fmla="*/ 1639173 h 1776497"/>
                <a:gd name="connsiteX8" fmla="*/ 967768 w 980514"/>
                <a:gd name="connsiteY8" fmla="*/ 1254709 h 1776497"/>
                <a:gd name="connsiteX9" fmla="*/ 687214 w 980514"/>
                <a:gd name="connsiteY9" fmla="*/ 652037 h 1776497"/>
                <a:gd name="connsiteX10" fmla="*/ 593696 w 980514"/>
                <a:gd name="connsiteY10" fmla="*/ 59755 h 1776497"/>
                <a:gd name="connsiteX0" fmla="*/ 572252 w 959070"/>
                <a:gd name="connsiteY0" fmla="*/ 59755 h 1776497"/>
                <a:gd name="connsiteX1" fmla="*/ 395606 w 959070"/>
                <a:gd name="connsiteY1" fmla="*/ 70146 h 1776497"/>
                <a:gd name="connsiteX2" fmla="*/ 302088 w 959070"/>
                <a:gd name="connsiteY2" fmla="*/ 652037 h 1776497"/>
                <a:gd name="connsiteX3" fmla="*/ 63097 w 959070"/>
                <a:gd name="connsiteY3" fmla="*/ 1244319 h 1776497"/>
                <a:gd name="connsiteX4" fmla="*/ 11143 w 959070"/>
                <a:gd name="connsiteY4" fmla="*/ 1431355 h 1776497"/>
                <a:gd name="connsiteX5" fmla="*/ 239743 w 959070"/>
                <a:gd name="connsiteY5" fmla="*/ 1701519 h 1776497"/>
                <a:gd name="connsiteX6" fmla="*/ 541079 w 959070"/>
                <a:gd name="connsiteY6" fmla="*/ 1774255 h 1776497"/>
                <a:gd name="connsiteX7" fmla="*/ 873588 w 959070"/>
                <a:gd name="connsiteY7" fmla="*/ 1639173 h 1776497"/>
                <a:gd name="connsiteX8" fmla="*/ 946324 w 959070"/>
                <a:gd name="connsiteY8" fmla="*/ 1254709 h 1776497"/>
                <a:gd name="connsiteX9" fmla="*/ 665770 w 959070"/>
                <a:gd name="connsiteY9" fmla="*/ 652037 h 1776497"/>
                <a:gd name="connsiteX10" fmla="*/ 572252 w 959070"/>
                <a:gd name="connsiteY10" fmla="*/ 59755 h 1776497"/>
                <a:gd name="connsiteX0" fmla="*/ 509856 w 896674"/>
                <a:gd name="connsiteY0" fmla="*/ 59755 h 1779830"/>
                <a:gd name="connsiteX1" fmla="*/ 333210 w 896674"/>
                <a:gd name="connsiteY1" fmla="*/ 70146 h 1779830"/>
                <a:gd name="connsiteX2" fmla="*/ 239692 w 896674"/>
                <a:gd name="connsiteY2" fmla="*/ 652037 h 1779830"/>
                <a:gd name="connsiteX3" fmla="*/ 701 w 896674"/>
                <a:gd name="connsiteY3" fmla="*/ 1244319 h 1779830"/>
                <a:gd name="connsiteX4" fmla="*/ 177347 w 896674"/>
                <a:gd name="connsiteY4" fmla="*/ 1701519 h 1779830"/>
                <a:gd name="connsiteX5" fmla="*/ 478683 w 896674"/>
                <a:gd name="connsiteY5" fmla="*/ 1774255 h 1779830"/>
                <a:gd name="connsiteX6" fmla="*/ 811192 w 896674"/>
                <a:gd name="connsiteY6" fmla="*/ 1639173 h 1779830"/>
                <a:gd name="connsiteX7" fmla="*/ 883928 w 896674"/>
                <a:gd name="connsiteY7" fmla="*/ 1254709 h 1779830"/>
                <a:gd name="connsiteX8" fmla="*/ 603374 w 896674"/>
                <a:gd name="connsiteY8" fmla="*/ 652037 h 1779830"/>
                <a:gd name="connsiteX9" fmla="*/ 509856 w 896674"/>
                <a:gd name="connsiteY9" fmla="*/ 59755 h 1779830"/>
                <a:gd name="connsiteX0" fmla="*/ 512538 w 899356"/>
                <a:gd name="connsiteY0" fmla="*/ 59755 h 1774255"/>
                <a:gd name="connsiteX1" fmla="*/ 335892 w 899356"/>
                <a:gd name="connsiteY1" fmla="*/ 70146 h 1774255"/>
                <a:gd name="connsiteX2" fmla="*/ 242374 w 899356"/>
                <a:gd name="connsiteY2" fmla="*/ 652037 h 1774255"/>
                <a:gd name="connsiteX3" fmla="*/ 3383 w 899356"/>
                <a:gd name="connsiteY3" fmla="*/ 1244319 h 1774255"/>
                <a:gd name="connsiteX4" fmla="*/ 128074 w 899356"/>
                <a:gd name="connsiteY4" fmla="*/ 1639173 h 1774255"/>
                <a:gd name="connsiteX5" fmla="*/ 481365 w 899356"/>
                <a:gd name="connsiteY5" fmla="*/ 1774255 h 1774255"/>
                <a:gd name="connsiteX6" fmla="*/ 813874 w 899356"/>
                <a:gd name="connsiteY6" fmla="*/ 1639173 h 1774255"/>
                <a:gd name="connsiteX7" fmla="*/ 886610 w 899356"/>
                <a:gd name="connsiteY7" fmla="*/ 1254709 h 1774255"/>
                <a:gd name="connsiteX8" fmla="*/ 606056 w 899356"/>
                <a:gd name="connsiteY8" fmla="*/ 652037 h 1774255"/>
                <a:gd name="connsiteX9" fmla="*/ 512538 w 899356"/>
                <a:gd name="connsiteY9" fmla="*/ 59755 h 1774255"/>
                <a:gd name="connsiteX0" fmla="*/ 512538 w 892552"/>
                <a:gd name="connsiteY0" fmla="*/ 59755 h 1774299"/>
                <a:gd name="connsiteX1" fmla="*/ 335892 w 892552"/>
                <a:gd name="connsiteY1" fmla="*/ 70146 h 1774299"/>
                <a:gd name="connsiteX2" fmla="*/ 242374 w 892552"/>
                <a:gd name="connsiteY2" fmla="*/ 652037 h 1774299"/>
                <a:gd name="connsiteX3" fmla="*/ 3383 w 892552"/>
                <a:gd name="connsiteY3" fmla="*/ 1244319 h 1774299"/>
                <a:gd name="connsiteX4" fmla="*/ 128074 w 892552"/>
                <a:gd name="connsiteY4" fmla="*/ 1639173 h 1774299"/>
                <a:gd name="connsiteX5" fmla="*/ 481365 w 892552"/>
                <a:gd name="connsiteY5" fmla="*/ 1774255 h 1774299"/>
                <a:gd name="connsiteX6" fmla="*/ 772310 w 892552"/>
                <a:gd name="connsiteY6" fmla="*/ 1628782 h 1774299"/>
                <a:gd name="connsiteX7" fmla="*/ 886610 w 892552"/>
                <a:gd name="connsiteY7" fmla="*/ 1254709 h 1774299"/>
                <a:gd name="connsiteX8" fmla="*/ 606056 w 892552"/>
                <a:gd name="connsiteY8" fmla="*/ 652037 h 1774299"/>
                <a:gd name="connsiteX9" fmla="*/ 512538 w 892552"/>
                <a:gd name="connsiteY9" fmla="*/ 59755 h 1774299"/>
                <a:gd name="connsiteX0" fmla="*/ 512538 w 872998"/>
                <a:gd name="connsiteY0" fmla="*/ 59755 h 1774299"/>
                <a:gd name="connsiteX1" fmla="*/ 335892 w 872998"/>
                <a:gd name="connsiteY1" fmla="*/ 70146 h 1774299"/>
                <a:gd name="connsiteX2" fmla="*/ 242374 w 872998"/>
                <a:gd name="connsiteY2" fmla="*/ 652037 h 1774299"/>
                <a:gd name="connsiteX3" fmla="*/ 3383 w 872998"/>
                <a:gd name="connsiteY3" fmla="*/ 1244319 h 1774299"/>
                <a:gd name="connsiteX4" fmla="*/ 128074 w 872998"/>
                <a:gd name="connsiteY4" fmla="*/ 1639173 h 1774299"/>
                <a:gd name="connsiteX5" fmla="*/ 481365 w 872998"/>
                <a:gd name="connsiteY5" fmla="*/ 1774255 h 1774299"/>
                <a:gd name="connsiteX6" fmla="*/ 772310 w 872998"/>
                <a:gd name="connsiteY6" fmla="*/ 1628782 h 1774299"/>
                <a:gd name="connsiteX7" fmla="*/ 865828 w 872998"/>
                <a:gd name="connsiteY7" fmla="*/ 1296272 h 1774299"/>
                <a:gd name="connsiteX8" fmla="*/ 606056 w 872998"/>
                <a:gd name="connsiteY8" fmla="*/ 652037 h 1774299"/>
                <a:gd name="connsiteX9" fmla="*/ 512538 w 872998"/>
                <a:gd name="connsiteY9" fmla="*/ 59755 h 1774299"/>
                <a:gd name="connsiteX0" fmla="*/ 512538 w 872998"/>
                <a:gd name="connsiteY0" fmla="*/ 69776 h 1763538"/>
                <a:gd name="connsiteX1" fmla="*/ 335892 w 872998"/>
                <a:gd name="connsiteY1" fmla="*/ 59385 h 1763538"/>
                <a:gd name="connsiteX2" fmla="*/ 242374 w 872998"/>
                <a:gd name="connsiteY2" fmla="*/ 641276 h 1763538"/>
                <a:gd name="connsiteX3" fmla="*/ 3383 w 872998"/>
                <a:gd name="connsiteY3" fmla="*/ 1233558 h 1763538"/>
                <a:gd name="connsiteX4" fmla="*/ 128074 w 872998"/>
                <a:gd name="connsiteY4" fmla="*/ 1628412 h 1763538"/>
                <a:gd name="connsiteX5" fmla="*/ 481365 w 872998"/>
                <a:gd name="connsiteY5" fmla="*/ 1763494 h 1763538"/>
                <a:gd name="connsiteX6" fmla="*/ 772310 w 872998"/>
                <a:gd name="connsiteY6" fmla="*/ 1618021 h 1763538"/>
                <a:gd name="connsiteX7" fmla="*/ 865828 w 872998"/>
                <a:gd name="connsiteY7" fmla="*/ 1285511 h 1763538"/>
                <a:gd name="connsiteX8" fmla="*/ 606056 w 872998"/>
                <a:gd name="connsiteY8" fmla="*/ 641276 h 1763538"/>
                <a:gd name="connsiteX9" fmla="*/ 512538 w 872998"/>
                <a:gd name="connsiteY9" fmla="*/ 69776 h 1763538"/>
                <a:gd name="connsiteX0" fmla="*/ 512538 w 892551"/>
                <a:gd name="connsiteY0" fmla="*/ 69776 h 1763538"/>
                <a:gd name="connsiteX1" fmla="*/ 335892 w 892551"/>
                <a:gd name="connsiteY1" fmla="*/ 59385 h 1763538"/>
                <a:gd name="connsiteX2" fmla="*/ 242374 w 892551"/>
                <a:gd name="connsiteY2" fmla="*/ 641276 h 1763538"/>
                <a:gd name="connsiteX3" fmla="*/ 3383 w 892551"/>
                <a:gd name="connsiteY3" fmla="*/ 1233558 h 1763538"/>
                <a:gd name="connsiteX4" fmla="*/ 128074 w 892551"/>
                <a:gd name="connsiteY4" fmla="*/ 1628412 h 1763538"/>
                <a:gd name="connsiteX5" fmla="*/ 481365 w 892551"/>
                <a:gd name="connsiteY5" fmla="*/ 1763494 h 1763538"/>
                <a:gd name="connsiteX6" fmla="*/ 772310 w 892551"/>
                <a:gd name="connsiteY6" fmla="*/ 1618021 h 1763538"/>
                <a:gd name="connsiteX7" fmla="*/ 886609 w 892551"/>
                <a:gd name="connsiteY7" fmla="*/ 1254338 h 1763538"/>
                <a:gd name="connsiteX8" fmla="*/ 606056 w 892551"/>
                <a:gd name="connsiteY8" fmla="*/ 641276 h 1763538"/>
                <a:gd name="connsiteX9" fmla="*/ 512538 w 892551"/>
                <a:gd name="connsiteY9" fmla="*/ 69776 h 1763538"/>
                <a:gd name="connsiteX0" fmla="*/ 512350 w 892664"/>
                <a:gd name="connsiteY0" fmla="*/ 69776 h 1773923"/>
                <a:gd name="connsiteX1" fmla="*/ 335704 w 892664"/>
                <a:gd name="connsiteY1" fmla="*/ 59385 h 1773923"/>
                <a:gd name="connsiteX2" fmla="*/ 242186 w 892664"/>
                <a:gd name="connsiteY2" fmla="*/ 641276 h 1773923"/>
                <a:gd name="connsiteX3" fmla="*/ 3195 w 892664"/>
                <a:gd name="connsiteY3" fmla="*/ 1233558 h 1773923"/>
                <a:gd name="connsiteX4" fmla="*/ 127886 w 892664"/>
                <a:gd name="connsiteY4" fmla="*/ 1628412 h 1773923"/>
                <a:gd name="connsiteX5" fmla="*/ 450004 w 892664"/>
                <a:gd name="connsiteY5" fmla="*/ 1773885 h 1773923"/>
                <a:gd name="connsiteX6" fmla="*/ 772122 w 892664"/>
                <a:gd name="connsiteY6" fmla="*/ 1618021 h 1773923"/>
                <a:gd name="connsiteX7" fmla="*/ 886421 w 892664"/>
                <a:gd name="connsiteY7" fmla="*/ 1254338 h 1773923"/>
                <a:gd name="connsiteX8" fmla="*/ 605868 w 892664"/>
                <a:gd name="connsiteY8" fmla="*/ 641276 h 1773923"/>
                <a:gd name="connsiteX9" fmla="*/ 512350 w 892664"/>
                <a:gd name="connsiteY9" fmla="*/ 69776 h 1773923"/>
                <a:gd name="connsiteX0" fmla="*/ 512350 w 908019"/>
                <a:gd name="connsiteY0" fmla="*/ 69776 h 1773923"/>
                <a:gd name="connsiteX1" fmla="*/ 335704 w 908019"/>
                <a:gd name="connsiteY1" fmla="*/ 59385 h 1773923"/>
                <a:gd name="connsiteX2" fmla="*/ 242186 w 908019"/>
                <a:gd name="connsiteY2" fmla="*/ 641276 h 1773923"/>
                <a:gd name="connsiteX3" fmla="*/ 3195 w 908019"/>
                <a:gd name="connsiteY3" fmla="*/ 1233558 h 1773923"/>
                <a:gd name="connsiteX4" fmla="*/ 127886 w 908019"/>
                <a:gd name="connsiteY4" fmla="*/ 1628412 h 1773923"/>
                <a:gd name="connsiteX5" fmla="*/ 450004 w 908019"/>
                <a:gd name="connsiteY5" fmla="*/ 1773885 h 1773923"/>
                <a:gd name="connsiteX6" fmla="*/ 772122 w 908019"/>
                <a:gd name="connsiteY6" fmla="*/ 1618021 h 1773923"/>
                <a:gd name="connsiteX7" fmla="*/ 876031 w 908019"/>
                <a:gd name="connsiteY7" fmla="*/ 1337466 h 1773923"/>
                <a:gd name="connsiteX8" fmla="*/ 886421 w 908019"/>
                <a:gd name="connsiteY8" fmla="*/ 1254338 h 1773923"/>
                <a:gd name="connsiteX9" fmla="*/ 605868 w 908019"/>
                <a:gd name="connsiteY9" fmla="*/ 641276 h 1773923"/>
                <a:gd name="connsiteX10" fmla="*/ 512350 w 908019"/>
                <a:gd name="connsiteY10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337466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243948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3526 h 1767673"/>
                <a:gd name="connsiteX1" fmla="*/ 357039 w 882887"/>
                <a:gd name="connsiteY1" fmla="*/ 64180 h 1767673"/>
                <a:gd name="connsiteX2" fmla="*/ 242186 w 882887"/>
                <a:gd name="connsiteY2" fmla="*/ 635026 h 1767673"/>
                <a:gd name="connsiteX3" fmla="*/ 3195 w 882887"/>
                <a:gd name="connsiteY3" fmla="*/ 1227308 h 1767673"/>
                <a:gd name="connsiteX4" fmla="*/ 127886 w 882887"/>
                <a:gd name="connsiteY4" fmla="*/ 1622162 h 1767673"/>
                <a:gd name="connsiteX5" fmla="*/ 450004 w 882887"/>
                <a:gd name="connsiteY5" fmla="*/ 1767635 h 1767673"/>
                <a:gd name="connsiteX6" fmla="*/ 772122 w 882887"/>
                <a:gd name="connsiteY6" fmla="*/ 1611771 h 1767673"/>
                <a:gd name="connsiteX7" fmla="*/ 876031 w 882887"/>
                <a:gd name="connsiteY7" fmla="*/ 1237698 h 1767673"/>
                <a:gd name="connsiteX8" fmla="*/ 605868 w 882887"/>
                <a:gd name="connsiteY8" fmla="*/ 635026 h 1767673"/>
                <a:gd name="connsiteX9" fmla="*/ 512350 w 882887"/>
                <a:gd name="connsiteY9" fmla="*/ 63526 h 1767673"/>
                <a:gd name="connsiteX0" fmla="*/ 496347 w 882887"/>
                <a:gd name="connsiteY0" fmla="*/ 56133 h 1776848"/>
                <a:gd name="connsiteX1" fmla="*/ 357039 w 882887"/>
                <a:gd name="connsiteY1" fmla="*/ 73355 h 1776848"/>
                <a:gd name="connsiteX2" fmla="*/ 242186 w 882887"/>
                <a:gd name="connsiteY2" fmla="*/ 644201 h 1776848"/>
                <a:gd name="connsiteX3" fmla="*/ 3195 w 882887"/>
                <a:gd name="connsiteY3" fmla="*/ 1236483 h 1776848"/>
                <a:gd name="connsiteX4" fmla="*/ 127886 w 882887"/>
                <a:gd name="connsiteY4" fmla="*/ 1631337 h 1776848"/>
                <a:gd name="connsiteX5" fmla="*/ 450004 w 882887"/>
                <a:gd name="connsiteY5" fmla="*/ 1776810 h 1776848"/>
                <a:gd name="connsiteX6" fmla="*/ 772122 w 882887"/>
                <a:gd name="connsiteY6" fmla="*/ 1620946 h 1776848"/>
                <a:gd name="connsiteX7" fmla="*/ 876031 w 882887"/>
                <a:gd name="connsiteY7" fmla="*/ 1246873 h 1776848"/>
                <a:gd name="connsiteX8" fmla="*/ 605868 w 882887"/>
                <a:gd name="connsiteY8" fmla="*/ 644201 h 1776848"/>
                <a:gd name="connsiteX9" fmla="*/ 496347 w 882887"/>
                <a:gd name="connsiteY9" fmla="*/ 56133 h 1776848"/>
                <a:gd name="connsiteX0" fmla="*/ 496347 w 882887"/>
                <a:gd name="connsiteY0" fmla="*/ 53570 h 1774285"/>
                <a:gd name="connsiteX1" fmla="*/ 383709 w 882887"/>
                <a:gd name="connsiteY1" fmla="*/ 76315 h 1774285"/>
                <a:gd name="connsiteX2" fmla="*/ 242186 w 882887"/>
                <a:gd name="connsiteY2" fmla="*/ 641638 h 1774285"/>
                <a:gd name="connsiteX3" fmla="*/ 3195 w 882887"/>
                <a:gd name="connsiteY3" fmla="*/ 1233920 h 1774285"/>
                <a:gd name="connsiteX4" fmla="*/ 127886 w 882887"/>
                <a:gd name="connsiteY4" fmla="*/ 1628774 h 1774285"/>
                <a:gd name="connsiteX5" fmla="*/ 450004 w 882887"/>
                <a:gd name="connsiteY5" fmla="*/ 1774247 h 1774285"/>
                <a:gd name="connsiteX6" fmla="*/ 772122 w 882887"/>
                <a:gd name="connsiteY6" fmla="*/ 1618383 h 1774285"/>
                <a:gd name="connsiteX7" fmla="*/ 876031 w 882887"/>
                <a:gd name="connsiteY7" fmla="*/ 1244310 h 1774285"/>
                <a:gd name="connsiteX8" fmla="*/ 605868 w 882887"/>
                <a:gd name="connsiteY8" fmla="*/ 641638 h 1774285"/>
                <a:gd name="connsiteX9" fmla="*/ 496347 w 882887"/>
                <a:gd name="connsiteY9" fmla="*/ 53570 h 1774285"/>
                <a:gd name="connsiteX0" fmla="*/ 496347 w 882887"/>
                <a:gd name="connsiteY0" fmla="*/ 70919 h 1791634"/>
                <a:gd name="connsiteX1" fmla="*/ 394376 w 882887"/>
                <a:gd name="connsiteY1" fmla="*/ 60529 h 1791634"/>
                <a:gd name="connsiteX2" fmla="*/ 242186 w 882887"/>
                <a:gd name="connsiteY2" fmla="*/ 658987 h 1791634"/>
                <a:gd name="connsiteX3" fmla="*/ 3195 w 882887"/>
                <a:gd name="connsiteY3" fmla="*/ 1251269 h 1791634"/>
                <a:gd name="connsiteX4" fmla="*/ 127886 w 882887"/>
                <a:gd name="connsiteY4" fmla="*/ 1646123 h 1791634"/>
                <a:gd name="connsiteX5" fmla="*/ 450004 w 882887"/>
                <a:gd name="connsiteY5" fmla="*/ 1791596 h 1791634"/>
                <a:gd name="connsiteX6" fmla="*/ 772122 w 882887"/>
                <a:gd name="connsiteY6" fmla="*/ 1635732 h 1791634"/>
                <a:gd name="connsiteX7" fmla="*/ 876031 w 882887"/>
                <a:gd name="connsiteY7" fmla="*/ 1261659 h 1791634"/>
                <a:gd name="connsiteX8" fmla="*/ 605868 w 882887"/>
                <a:gd name="connsiteY8" fmla="*/ 658987 h 1791634"/>
                <a:gd name="connsiteX9" fmla="*/ 496347 w 882887"/>
                <a:gd name="connsiteY9" fmla="*/ 70919 h 1791634"/>
                <a:gd name="connsiteX0" fmla="*/ 446050 w 832590"/>
                <a:gd name="connsiteY0" fmla="*/ 70919 h 1791632"/>
                <a:gd name="connsiteX1" fmla="*/ 344079 w 832590"/>
                <a:gd name="connsiteY1" fmla="*/ 60529 h 1791632"/>
                <a:gd name="connsiteX2" fmla="*/ 191889 w 832590"/>
                <a:gd name="connsiteY2" fmla="*/ 658987 h 1791632"/>
                <a:gd name="connsiteX3" fmla="*/ 6236 w 832590"/>
                <a:gd name="connsiteY3" fmla="*/ 1273360 h 1791632"/>
                <a:gd name="connsiteX4" fmla="*/ 77589 w 832590"/>
                <a:gd name="connsiteY4" fmla="*/ 1646123 h 1791632"/>
                <a:gd name="connsiteX5" fmla="*/ 399707 w 832590"/>
                <a:gd name="connsiteY5" fmla="*/ 1791596 h 1791632"/>
                <a:gd name="connsiteX6" fmla="*/ 721825 w 832590"/>
                <a:gd name="connsiteY6" fmla="*/ 1635732 h 1791632"/>
                <a:gd name="connsiteX7" fmla="*/ 825734 w 832590"/>
                <a:gd name="connsiteY7" fmla="*/ 1261659 h 1791632"/>
                <a:gd name="connsiteX8" fmla="*/ 555571 w 832590"/>
                <a:gd name="connsiteY8" fmla="*/ 658987 h 1791632"/>
                <a:gd name="connsiteX9" fmla="*/ 446050 w 832590"/>
                <a:gd name="connsiteY9" fmla="*/ 70919 h 1791632"/>
                <a:gd name="connsiteX0" fmla="*/ 446050 w 769640"/>
                <a:gd name="connsiteY0" fmla="*/ 70919 h 1791632"/>
                <a:gd name="connsiteX1" fmla="*/ 344079 w 769640"/>
                <a:gd name="connsiteY1" fmla="*/ 60529 h 1791632"/>
                <a:gd name="connsiteX2" fmla="*/ 191889 w 769640"/>
                <a:gd name="connsiteY2" fmla="*/ 658987 h 1791632"/>
                <a:gd name="connsiteX3" fmla="*/ 6236 w 769640"/>
                <a:gd name="connsiteY3" fmla="*/ 1273360 h 1791632"/>
                <a:gd name="connsiteX4" fmla="*/ 77589 w 769640"/>
                <a:gd name="connsiteY4" fmla="*/ 1646123 h 1791632"/>
                <a:gd name="connsiteX5" fmla="*/ 399707 w 769640"/>
                <a:gd name="connsiteY5" fmla="*/ 1791596 h 1791632"/>
                <a:gd name="connsiteX6" fmla="*/ 721825 w 769640"/>
                <a:gd name="connsiteY6" fmla="*/ 1635732 h 1791632"/>
                <a:gd name="connsiteX7" fmla="*/ 751060 w 769640"/>
                <a:gd name="connsiteY7" fmla="*/ 1261659 h 1791632"/>
                <a:gd name="connsiteX8" fmla="*/ 555571 w 769640"/>
                <a:gd name="connsiteY8" fmla="*/ 658987 h 1791632"/>
                <a:gd name="connsiteX9" fmla="*/ 446050 w 769640"/>
                <a:gd name="connsiteY9" fmla="*/ 70919 h 1791632"/>
                <a:gd name="connsiteX0" fmla="*/ 446050 w 769640"/>
                <a:gd name="connsiteY0" fmla="*/ 61659 h 1782372"/>
                <a:gd name="connsiteX1" fmla="*/ 360081 w 769640"/>
                <a:gd name="connsiteY1" fmla="*/ 67837 h 1782372"/>
                <a:gd name="connsiteX2" fmla="*/ 191889 w 769640"/>
                <a:gd name="connsiteY2" fmla="*/ 649727 h 1782372"/>
                <a:gd name="connsiteX3" fmla="*/ 6236 w 769640"/>
                <a:gd name="connsiteY3" fmla="*/ 1264100 h 1782372"/>
                <a:gd name="connsiteX4" fmla="*/ 77589 w 769640"/>
                <a:gd name="connsiteY4" fmla="*/ 1636863 h 1782372"/>
                <a:gd name="connsiteX5" fmla="*/ 399707 w 769640"/>
                <a:gd name="connsiteY5" fmla="*/ 1782336 h 1782372"/>
                <a:gd name="connsiteX6" fmla="*/ 721825 w 769640"/>
                <a:gd name="connsiteY6" fmla="*/ 1626472 h 1782372"/>
                <a:gd name="connsiteX7" fmla="*/ 751060 w 769640"/>
                <a:gd name="connsiteY7" fmla="*/ 1252399 h 1782372"/>
                <a:gd name="connsiteX8" fmla="*/ 555571 w 769640"/>
                <a:gd name="connsiteY8" fmla="*/ 649727 h 1782372"/>
                <a:gd name="connsiteX9" fmla="*/ 446050 w 769640"/>
                <a:gd name="connsiteY9" fmla="*/ 61659 h 1782372"/>
                <a:gd name="connsiteX0" fmla="*/ 419380 w 769640"/>
                <a:gd name="connsiteY0" fmla="*/ 54540 h 1791821"/>
                <a:gd name="connsiteX1" fmla="*/ 360081 w 769640"/>
                <a:gd name="connsiteY1" fmla="*/ 77286 h 1791821"/>
                <a:gd name="connsiteX2" fmla="*/ 191889 w 769640"/>
                <a:gd name="connsiteY2" fmla="*/ 659176 h 1791821"/>
                <a:gd name="connsiteX3" fmla="*/ 6236 w 769640"/>
                <a:gd name="connsiteY3" fmla="*/ 1273549 h 1791821"/>
                <a:gd name="connsiteX4" fmla="*/ 77589 w 769640"/>
                <a:gd name="connsiteY4" fmla="*/ 1646312 h 1791821"/>
                <a:gd name="connsiteX5" fmla="*/ 399707 w 769640"/>
                <a:gd name="connsiteY5" fmla="*/ 1791785 h 1791821"/>
                <a:gd name="connsiteX6" fmla="*/ 721825 w 769640"/>
                <a:gd name="connsiteY6" fmla="*/ 1635921 h 1791821"/>
                <a:gd name="connsiteX7" fmla="*/ 751060 w 769640"/>
                <a:gd name="connsiteY7" fmla="*/ 1261848 h 1791821"/>
                <a:gd name="connsiteX8" fmla="*/ 555571 w 769640"/>
                <a:gd name="connsiteY8" fmla="*/ 659176 h 1791821"/>
                <a:gd name="connsiteX9" fmla="*/ 419380 w 769640"/>
                <a:gd name="connsiteY9" fmla="*/ 54540 h 1791821"/>
                <a:gd name="connsiteX0" fmla="*/ 418158 w 769640"/>
                <a:gd name="connsiteY0" fmla="*/ 63978 h 1779745"/>
                <a:gd name="connsiteX1" fmla="*/ 360081 w 769640"/>
                <a:gd name="connsiteY1" fmla="*/ 65210 h 1779745"/>
                <a:gd name="connsiteX2" fmla="*/ 191889 w 769640"/>
                <a:gd name="connsiteY2" fmla="*/ 647100 h 1779745"/>
                <a:gd name="connsiteX3" fmla="*/ 6236 w 769640"/>
                <a:gd name="connsiteY3" fmla="*/ 1261473 h 1779745"/>
                <a:gd name="connsiteX4" fmla="*/ 77589 w 769640"/>
                <a:gd name="connsiteY4" fmla="*/ 1634236 h 1779745"/>
                <a:gd name="connsiteX5" fmla="*/ 399707 w 769640"/>
                <a:gd name="connsiteY5" fmla="*/ 1779709 h 1779745"/>
                <a:gd name="connsiteX6" fmla="*/ 721825 w 769640"/>
                <a:gd name="connsiteY6" fmla="*/ 1623845 h 1779745"/>
                <a:gd name="connsiteX7" fmla="*/ 751060 w 769640"/>
                <a:gd name="connsiteY7" fmla="*/ 1249772 h 1779745"/>
                <a:gd name="connsiteX8" fmla="*/ 555571 w 769640"/>
                <a:gd name="connsiteY8" fmla="*/ 647100 h 1779745"/>
                <a:gd name="connsiteX9" fmla="*/ 418158 w 769640"/>
                <a:gd name="connsiteY9" fmla="*/ 63978 h 1779745"/>
                <a:gd name="connsiteX0" fmla="*/ 418158 w 769640"/>
                <a:gd name="connsiteY0" fmla="*/ 60623 h 1776390"/>
                <a:gd name="connsiteX1" fmla="*/ 368638 w 769640"/>
                <a:gd name="connsiteY1" fmla="*/ 68182 h 1776390"/>
                <a:gd name="connsiteX2" fmla="*/ 191889 w 769640"/>
                <a:gd name="connsiteY2" fmla="*/ 643745 h 1776390"/>
                <a:gd name="connsiteX3" fmla="*/ 6236 w 769640"/>
                <a:gd name="connsiteY3" fmla="*/ 1258118 h 1776390"/>
                <a:gd name="connsiteX4" fmla="*/ 77589 w 769640"/>
                <a:gd name="connsiteY4" fmla="*/ 1630881 h 1776390"/>
                <a:gd name="connsiteX5" fmla="*/ 399707 w 769640"/>
                <a:gd name="connsiteY5" fmla="*/ 1776354 h 1776390"/>
                <a:gd name="connsiteX6" fmla="*/ 721825 w 769640"/>
                <a:gd name="connsiteY6" fmla="*/ 1620490 h 1776390"/>
                <a:gd name="connsiteX7" fmla="*/ 751060 w 769640"/>
                <a:gd name="connsiteY7" fmla="*/ 1246417 h 1776390"/>
                <a:gd name="connsiteX8" fmla="*/ 555571 w 769640"/>
                <a:gd name="connsiteY8" fmla="*/ 643745 h 1776390"/>
                <a:gd name="connsiteX9" fmla="*/ 418158 w 769640"/>
                <a:gd name="connsiteY9" fmla="*/ 60623 h 1776390"/>
                <a:gd name="connsiteX0" fmla="*/ 418158 w 769640"/>
                <a:gd name="connsiteY0" fmla="*/ 61595 h 1777362"/>
                <a:gd name="connsiteX1" fmla="*/ 368638 w 769640"/>
                <a:gd name="connsiteY1" fmla="*/ 69154 h 1777362"/>
                <a:gd name="connsiteX2" fmla="*/ 191889 w 769640"/>
                <a:gd name="connsiteY2" fmla="*/ 644717 h 1777362"/>
                <a:gd name="connsiteX3" fmla="*/ 6236 w 769640"/>
                <a:gd name="connsiteY3" fmla="*/ 1259090 h 1777362"/>
                <a:gd name="connsiteX4" fmla="*/ 77589 w 769640"/>
                <a:gd name="connsiteY4" fmla="*/ 1631853 h 1777362"/>
                <a:gd name="connsiteX5" fmla="*/ 399707 w 769640"/>
                <a:gd name="connsiteY5" fmla="*/ 1777326 h 1777362"/>
                <a:gd name="connsiteX6" fmla="*/ 721825 w 769640"/>
                <a:gd name="connsiteY6" fmla="*/ 1621462 h 1777362"/>
                <a:gd name="connsiteX7" fmla="*/ 751060 w 769640"/>
                <a:gd name="connsiteY7" fmla="*/ 1247389 h 1777362"/>
                <a:gd name="connsiteX8" fmla="*/ 555571 w 769640"/>
                <a:gd name="connsiteY8" fmla="*/ 644717 h 1777362"/>
                <a:gd name="connsiteX9" fmla="*/ 418158 w 769640"/>
                <a:gd name="connsiteY9" fmla="*/ 61595 h 1777362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74984 h 1890751"/>
                <a:gd name="connsiteX1" fmla="*/ 368638 w 769640"/>
                <a:gd name="connsiteY1" fmla="*/ 182543 h 1890751"/>
                <a:gd name="connsiteX2" fmla="*/ 191889 w 769640"/>
                <a:gd name="connsiteY2" fmla="*/ 758106 h 1890751"/>
                <a:gd name="connsiteX3" fmla="*/ 6236 w 769640"/>
                <a:gd name="connsiteY3" fmla="*/ 1372479 h 1890751"/>
                <a:gd name="connsiteX4" fmla="*/ 77589 w 769640"/>
                <a:gd name="connsiteY4" fmla="*/ 1745242 h 1890751"/>
                <a:gd name="connsiteX5" fmla="*/ 399707 w 769640"/>
                <a:gd name="connsiteY5" fmla="*/ 1890715 h 1890751"/>
                <a:gd name="connsiteX6" fmla="*/ 721825 w 769640"/>
                <a:gd name="connsiteY6" fmla="*/ 1734851 h 1890751"/>
                <a:gd name="connsiteX7" fmla="*/ 751060 w 769640"/>
                <a:gd name="connsiteY7" fmla="*/ 1360778 h 1890751"/>
                <a:gd name="connsiteX8" fmla="*/ 555571 w 769640"/>
                <a:gd name="connsiteY8" fmla="*/ 758106 h 1890751"/>
                <a:gd name="connsiteX9" fmla="*/ 418158 w 769640"/>
                <a:gd name="connsiteY9" fmla="*/ 174984 h 1890751"/>
                <a:gd name="connsiteX0" fmla="*/ 419641 w 771123"/>
                <a:gd name="connsiteY0" fmla="*/ 126215 h 1841982"/>
                <a:gd name="connsiteX1" fmla="*/ 370121 w 771123"/>
                <a:gd name="connsiteY1" fmla="*/ 133774 h 1841982"/>
                <a:gd name="connsiteX2" fmla="*/ 215375 w 771123"/>
                <a:gd name="connsiteY2" fmla="*/ 694149 h 1841982"/>
                <a:gd name="connsiteX3" fmla="*/ 7719 w 771123"/>
                <a:gd name="connsiteY3" fmla="*/ 1323710 h 1841982"/>
                <a:gd name="connsiteX4" fmla="*/ 79072 w 771123"/>
                <a:gd name="connsiteY4" fmla="*/ 1696473 h 1841982"/>
                <a:gd name="connsiteX5" fmla="*/ 401190 w 771123"/>
                <a:gd name="connsiteY5" fmla="*/ 1841946 h 1841982"/>
                <a:gd name="connsiteX6" fmla="*/ 723308 w 771123"/>
                <a:gd name="connsiteY6" fmla="*/ 1686082 h 1841982"/>
                <a:gd name="connsiteX7" fmla="*/ 752543 w 771123"/>
                <a:gd name="connsiteY7" fmla="*/ 1312009 h 1841982"/>
                <a:gd name="connsiteX8" fmla="*/ 557054 w 771123"/>
                <a:gd name="connsiteY8" fmla="*/ 709337 h 1841982"/>
                <a:gd name="connsiteX9" fmla="*/ 419641 w 771123"/>
                <a:gd name="connsiteY9" fmla="*/ 126215 h 1841982"/>
                <a:gd name="connsiteX0" fmla="*/ 420729 w 772211"/>
                <a:gd name="connsiteY0" fmla="*/ 126514 h 1842281"/>
                <a:gd name="connsiteX1" fmla="*/ 371209 w 772211"/>
                <a:gd name="connsiteY1" fmla="*/ 134073 h 1842281"/>
                <a:gd name="connsiteX2" fmla="*/ 232353 w 772211"/>
                <a:gd name="connsiteY2" fmla="*/ 700776 h 1842281"/>
                <a:gd name="connsiteX3" fmla="*/ 8807 w 772211"/>
                <a:gd name="connsiteY3" fmla="*/ 1324009 h 1842281"/>
                <a:gd name="connsiteX4" fmla="*/ 80160 w 772211"/>
                <a:gd name="connsiteY4" fmla="*/ 1696772 h 1842281"/>
                <a:gd name="connsiteX5" fmla="*/ 402278 w 772211"/>
                <a:gd name="connsiteY5" fmla="*/ 1842245 h 1842281"/>
                <a:gd name="connsiteX6" fmla="*/ 724396 w 772211"/>
                <a:gd name="connsiteY6" fmla="*/ 1686381 h 1842281"/>
                <a:gd name="connsiteX7" fmla="*/ 753631 w 772211"/>
                <a:gd name="connsiteY7" fmla="*/ 1312308 h 1842281"/>
                <a:gd name="connsiteX8" fmla="*/ 558142 w 772211"/>
                <a:gd name="connsiteY8" fmla="*/ 709636 h 1842281"/>
                <a:gd name="connsiteX9" fmla="*/ 420729 w 772211"/>
                <a:gd name="connsiteY9" fmla="*/ 126514 h 1842281"/>
                <a:gd name="connsiteX0" fmla="*/ 420729 w 772211"/>
                <a:gd name="connsiteY0" fmla="*/ 174905 h 1890672"/>
                <a:gd name="connsiteX1" fmla="*/ 371209 w 772211"/>
                <a:gd name="connsiteY1" fmla="*/ 182464 h 1890672"/>
                <a:gd name="connsiteX2" fmla="*/ 232353 w 772211"/>
                <a:gd name="connsiteY2" fmla="*/ 749167 h 1890672"/>
                <a:gd name="connsiteX3" fmla="*/ 8807 w 772211"/>
                <a:gd name="connsiteY3" fmla="*/ 1372400 h 1890672"/>
                <a:gd name="connsiteX4" fmla="*/ 80160 w 772211"/>
                <a:gd name="connsiteY4" fmla="*/ 1745163 h 1890672"/>
                <a:gd name="connsiteX5" fmla="*/ 402278 w 772211"/>
                <a:gd name="connsiteY5" fmla="*/ 1890636 h 1890672"/>
                <a:gd name="connsiteX6" fmla="*/ 724396 w 772211"/>
                <a:gd name="connsiteY6" fmla="*/ 1734772 h 1890672"/>
                <a:gd name="connsiteX7" fmla="*/ 753631 w 772211"/>
                <a:gd name="connsiteY7" fmla="*/ 1360699 h 1890672"/>
                <a:gd name="connsiteX8" fmla="*/ 558142 w 772211"/>
                <a:gd name="connsiteY8" fmla="*/ 758027 h 1890672"/>
                <a:gd name="connsiteX9" fmla="*/ 420729 w 772211"/>
                <a:gd name="connsiteY9" fmla="*/ 174905 h 1890672"/>
                <a:gd name="connsiteX0" fmla="*/ 420729 w 772211"/>
                <a:gd name="connsiteY0" fmla="*/ 133126 h 1848893"/>
                <a:gd name="connsiteX1" fmla="*/ 374876 w 772211"/>
                <a:gd name="connsiteY1" fmla="*/ 131825 h 1848893"/>
                <a:gd name="connsiteX2" fmla="*/ 232353 w 772211"/>
                <a:gd name="connsiteY2" fmla="*/ 707388 h 1848893"/>
                <a:gd name="connsiteX3" fmla="*/ 8807 w 772211"/>
                <a:gd name="connsiteY3" fmla="*/ 1330621 h 1848893"/>
                <a:gd name="connsiteX4" fmla="*/ 80160 w 772211"/>
                <a:gd name="connsiteY4" fmla="*/ 1703384 h 1848893"/>
                <a:gd name="connsiteX5" fmla="*/ 402278 w 772211"/>
                <a:gd name="connsiteY5" fmla="*/ 1848857 h 1848893"/>
                <a:gd name="connsiteX6" fmla="*/ 724396 w 772211"/>
                <a:gd name="connsiteY6" fmla="*/ 1692993 h 1848893"/>
                <a:gd name="connsiteX7" fmla="*/ 753631 w 772211"/>
                <a:gd name="connsiteY7" fmla="*/ 1318920 h 1848893"/>
                <a:gd name="connsiteX8" fmla="*/ 558142 w 772211"/>
                <a:gd name="connsiteY8" fmla="*/ 716248 h 1848893"/>
                <a:gd name="connsiteX9" fmla="*/ 420729 w 772211"/>
                <a:gd name="connsiteY9" fmla="*/ 133126 h 1848893"/>
                <a:gd name="connsiteX0" fmla="*/ 420729 w 772211"/>
                <a:gd name="connsiteY0" fmla="*/ 178921 h 1894688"/>
                <a:gd name="connsiteX1" fmla="*/ 374876 w 772211"/>
                <a:gd name="connsiteY1" fmla="*/ 177620 h 1894688"/>
                <a:gd name="connsiteX2" fmla="*/ 232353 w 772211"/>
                <a:gd name="connsiteY2" fmla="*/ 753183 h 1894688"/>
                <a:gd name="connsiteX3" fmla="*/ 8807 w 772211"/>
                <a:gd name="connsiteY3" fmla="*/ 1376416 h 1894688"/>
                <a:gd name="connsiteX4" fmla="*/ 80160 w 772211"/>
                <a:gd name="connsiteY4" fmla="*/ 1749179 h 1894688"/>
                <a:gd name="connsiteX5" fmla="*/ 402278 w 772211"/>
                <a:gd name="connsiteY5" fmla="*/ 1894652 h 1894688"/>
                <a:gd name="connsiteX6" fmla="*/ 724396 w 772211"/>
                <a:gd name="connsiteY6" fmla="*/ 1738788 h 1894688"/>
                <a:gd name="connsiteX7" fmla="*/ 753631 w 772211"/>
                <a:gd name="connsiteY7" fmla="*/ 1364715 h 1894688"/>
                <a:gd name="connsiteX8" fmla="*/ 558142 w 772211"/>
                <a:gd name="connsiteY8" fmla="*/ 762043 h 1894688"/>
                <a:gd name="connsiteX9" fmla="*/ 420729 w 772211"/>
                <a:gd name="connsiteY9" fmla="*/ 178921 h 1894688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95077"/>
                <a:gd name="connsiteY0" fmla="*/ 75603 h 1791370"/>
                <a:gd name="connsiteX1" fmla="*/ 371254 w 795077"/>
                <a:gd name="connsiteY1" fmla="*/ 74302 h 1791370"/>
                <a:gd name="connsiteX2" fmla="*/ 174947 w 795077"/>
                <a:gd name="connsiteY2" fmla="*/ 675177 h 1791370"/>
                <a:gd name="connsiteX3" fmla="*/ 5185 w 795077"/>
                <a:gd name="connsiteY3" fmla="*/ 1273098 h 1791370"/>
                <a:gd name="connsiteX4" fmla="*/ 76538 w 795077"/>
                <a:gd name="connsiteY4" fmla="*/ 1645861 h 1791370"/>
                <a:gd name="connsiteX5" fmla="*/ 398656 w 795077"/>
                <a:gd name="connsiteY5" fmla="*/ 1791334 h 1791370"/>
                <a:gd name="connsiteX6" fmla="*/ 720774 w 795077"/>
                <a:gd name="connsiteY6" fmla="*/ 1635470 h 1791370"/>
                <a:gd name="connsiteX7" fmla="*/ 784234 w 795077"/>
                <a:gd name="connsiteY7" fmla="*/ 1271522 h 1791370"/>
                <a:gd name="connsiteX8" fmla="*/ 603414 w 795077"/>
                <a:gd name="connsiteY8" fmla="*/ 673912 h 1791370"/>
                <a:gd name="connsiteX9" fmla="*/ 417107 w 795077"/>
                <a:gd name="connsiteY9" fmla="*/ 75603 h 1791370"/>
                <a:gd name="connsiteX0" fmla="*/ 417107 w 795077"/>
                <a:gd name="connsiteY0" fmla="*/ 74179 h 1789946"/>
                <a:gd name="connsiteX1" fmla="*/ 354141 w 795077"/>
                <a:gd name="connsiteY1" fmla="*/ 75408 h 1789946"/>
                <a:gd name="connsiteX2" fmla="*/ 174947 w 795077"/>
                <a:gd name="connsiteY2" fmla="*/ 673753 h 1789946"/>
                <a:gd name="connsiteX3" fmla="*/ 5185 w 795077"/>
                <a:gd name="connsiteY3" fmla="*/ 1271674 h 1789946"/>
                <a:gd name="connsiteX4" fmla="*/ 76538 w 795077"/>
                <a:gd name="connsiteY4" fmla="*/ 1644437 h 1789946"/>
                <a:gd name="connsiteX5" fmla="*/ 398656 w 795077"/>
                <a:gd name="connsiteY5" fmla="*/ 1789910 h 1789946"/>
                <a:gd name="connsiteX6" fmla="*/ 720774 w 795077"/>
                <a:gd name="connsiteY6" fmla="*/ 1634046 h 1789946"/>
                <a:gd name="connsiteX7" fmla="*/ 784234 w 795077"/>
                <a:gd name="connsiteY7" fmla="*/ 1270098 h 1789946"/>
                <a:gd name="connsiteX8" fmla="*/ 603414 w 795077"/>
                <a:gd name="connsiteY8" fmla="*/ 672488 h 1789946"/>
                <a:gd name="connsiteX9" fmla="*/ 417107 w 795077"/>
                <a:gd name="connsiteY9" fmla="*/ 74179 h 1789946"/>
                <a:gd name="connsiteX0" fmla="*/ 446443 w 795077"/>
                <a:gd name="connsiteY0" fmla="*/ 72021 h 1792850"/>
                <a:gd name="connsiteX1" fmla="*/ 354141 w 795077"/>
                <a:gd name="connsiteY1" fmla="*/ 78312 h 1792850"/>
                <a:gd name="connsiteX2" fmla="*/ 174947 w 795077"/>
                <a:gd name="connsiteY2" fmla="*/ 676657 h 1792850"/>
                <a:gd name="connsiteX3" fmla="*/ 5185 w 795077"/>
                <a:gd name="connsiteY3" fmla="*/ 1274578 h 1792850"/>
                <a:gd name="connsiteX4" fmla="*/ 76538 w 795077"/>
                <a:gd name="connsiteY4" fmla="*/ 1647341 h 1792850"/>
                <a:gd name="connsiteX5" fmla="*/ 398656 w 795077"/>
                <a:gd name="connsiteY5" fmla="*/ 1792814 h 1792850"/>
                <a:gd name="connsiteX6" fmla="*/ 720774 w 795077"/>
                <a:gd name="connsiteY6" fmla="*/ 1636950 h 1792850"/>
                <a:gd name="connsiteX7" fmla="*/ 784234 w 795077"/>
                <a:gd name="connsiteY7" fmla="*/ 1273002 h 1792850"/>
                <a:gd name="connsiteX8" fmla="*/ 603414 w 795077"/>
                <a:gd name="connsiteY8" fmla="*/ 675392 h 1792850"/>
                <a:gd name="connsiteX9" fmla="*/ 446443 w 795077"/>
                <a:gd name="connsiteY9" fmla="*/ 72021 h 1792850"/>
                <a:gd name="connsiteX0" fmla="*/ 446443 w 795077"/>
                <a:gd name="connsiteY0" fmla="*/ 77681 h 1798510"/>
                <a:gd name="connsiteX1" fmla="*/ 344361 w 795077"/>
                <a:gd name="connsiteY1" fmla="*/ 73848 h 1798510"/>
                <a:gd name="connsiteX2" fmla="*/ 174947 w 795077"/>
                <a:gd name="connsiteY2" fmla="*/ 682317 h 1798510"/>
                <a:gd name="connsiteX3" fmla="*/ 5185 w 795077"/>
                <a:gd name="connsiteY3" fmla="*/ 1280238 h 1798510"/>
                <a:gd name="connsiteX4" fmla="*/ 76538 w 795077"/>
                <a:gd name="connsiteY4" fmla="*/ 1653001 h 1798510"/>
                <a:gd name="connsiteX5" fmla="*/ 398656 w 795077"/>
                <a:gd name="connsiteY5" fmla="*/ 1798474 h 1798510"/>
                <a:gd name="connsiteX6" fmla="*/ 720774 w 795077"/>
                <a:gd name="connsiteY6" fmla="*/ 1642610 h 1798510"/>
                <a:gd name="connsiteX7" fmla="*/ 784234 w 795077"/>
                <a:gd name="connsiteY7" fmla="*/ 1278662 h 1798510"/>
                <a:gd name="connsiteX8" fmla="*/ 603414 w 795077"/>
                <a:gd name="connsiteY8" fmla="*/ 681052 h 1798510"/>
                <a:gd name="connsiteX9" fmla="*/ 446443 w 795077"/>
                <a:gd name="connsiteY9" fmla="*/ 77681 h 1798510"/>
                <a:gd name="connsiteX0" fmla="*/ 446443 w 795077"/>
                <a:gd name="connsiteY0" fmla="*/ 73406 h 1794235"/>
                <a:gd name="connsiteX1" fmla="*/ 332137 w 795077"/>
                <a:gd name="connsiteY1" fmla="*/ 77167 h 1794235"/>
                <a:gd name="connsiteX2" fmla="*/ 174947 w 795077"/>
                <a:gd name="connsiteY2" fmla="*/ 678042 h 1794235"/>
                <a:gd name="connsiteX3" fmla="*/ 5185 w 795077"/>
                <a:gd name="connsiteY3" fmla="*/ 1275963 h 1794235"/>
                <a:gd name="connsiteX4" fmla="*/ 76538 w 795077"/>
                <a:gd name="connsiteY4" fmla="*/ 1648726 h 1794235"/>
                <a:gd name="connsiteX5" fmla="*/ 398656 w 795077"/>
                <a:gd name="connsiteY5" fmla="*/ 1794199 h 1794235"/>
                <a:gd name="connsiteX6" fmla="*/ 720774 w 795077"/>
                <a:gd name="connsiteY6" fmla="*/ 1638335 h 1794235"/>
                <a:gd name="connsiteX7" fmla="*/ 784234 w 795077"/>
                <a:gd name="connsiteY7" fmla="*/ 1274387 h 1794235"/>
                <a:gd name="connsiteX8" fmla="*/ 603414 w 795077"/>
                <a:gd name="connsiteY8" fmla="*/ 676777 h 1794235"/>
                <a:gd name="connsiteX9" fmla="*/ 446443 w 795077"/>
                <a:gd name="connsiteY9" fmla="*/ 73406 h 1794235"/>
                <a:gd name="connsiteX0" fmla="*/ 446443 w 795077"/>
                <a:gd name="connsiteY0" fmla="*/ 126866 h 1847695"/>
                <a:gd name="connsiteX1" fmla="*/ 332137 w 795077"/>
                <a:gd name="connsiteY1" fmla="*/ 130627 h 1847695"/>
                <a:gd name="connsiteX2" fmla="*/ 174947 w 795077"/>
                <a:gd name="connsiteY2" fmla="*/ 731502 h 1847695"/>
                <a:gd name="connsiteX3" fmla="*/ 5185 w 795077"/>
                <a:gd name="connsiteY3" fmla="*/ 1329423 h 1847695"/>
                <a:gd name="connsiteX4" fmla="*/ 76538 w 795077"/>
                <a:gd name="connsiteY4" fmla="*/ 1702186 h 1847695"/>
                <a:gd name="connsiteX5" fmla="*/ 398656 w 795077"/>
                <a:gd name="connsiteY5" fmla="*/ 1847659 h 1847695"/>
                <a:gd name="connsiteX6" fmla="*/ 720774 w 795077"/>
                <a:gd name="connsiteY6" fmla="*/ 1691795 h 1847695"/>
                <a:gd name="connsiteX7" fmla="*/ 784234 w 795077"/>
                <a:gd name="connsiteY7" fmla="*/ 1327847 h 1847695"/>
                <a:gd name="connsiteX8" fmla="*/ 603414 w 795077"/>
                <a:gd name="connsiteY8" fmla="*/ 730237 h 1847695"/>
                <a:gd name="connsiteX9" fmla="*/ 446443 w 795077"/>
                <a:gd name="connsiteY9" fmla="*/ 126866 h 1847695"/>
                <a:gd name="connsiteX0" fmla="*/ 446443 w 795077"/>
                <a:gd name="connsiteY0" fmla="*/ 170202 h 1891031"/>
                <a:gd name="connsiteX1" fmla="*/ 332137 w 795077"/>
                <a:gd name="connsiteY1" fmla="*/ 173963 h 1891031"/>
                <a:gd name="connsiteX2" fmla="*/ 174947 w 795077"/>
                <a:gd name="connsiteY2" fmla="*/ 774838 h 1891031"/>
                <a:gd name="connsiteX3" fmla="*/ 5185 w 795077"/>
                <a:gd name="connsiteY3" fmla="*/ 1372759 h 1891031"/>
                <a:gd name="connsiteX4" fmla="*/ 76538 w 795077"/>
                <a:gd name="connsiteY4" fmla="*/ 1745522 h 1891031"/>
                <a:gd name="connsiteX5" fmla="*/ 398656 w 795077"/>
                <a:gd name="connsiteY5" fmla="*/ 1890995 h 1891031"/>
                <a:gd name="connsiteX6" fmla="*/ 720774 w 795077"/>
                <a:gd name="connsiteY6" fmla="*/ 1735131 h 1891031"/>
                <a:gd name="connsiteX7" fmla="*/ 784234 w 795077"/>
                <a:gd name="connsiteY7" fmla="*/ 1371183 h 1891031"/>
                <a:gd name="connsiteX8" fmla="*/ 603414 w 795077"/>
                <a:gd name="connsiteY8" fmla="*/ 773573 h 1891031"/>
                <a:gd name="connsiteX9" fmla="*/ 446443 w 795077"/>
                <a:gd name="connsiteY9" fmla="*/ 170202 h 1891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5077" h="1891031">
                  <a:moveTo>
                    <a:pt x="446443" y="170202"/>
                  </a:moveTo>
                  <a:cubicBezTo>
                    <a:pt x="396340" y="-56291"/>
                    <a:pt x="392054" y="-58430"/>
                    <a:pt x="332137" y="173963"/>
                  </a:cubicBezTo>
                  <a:cubicBezTo>
                    <a:pt x="272220" y="406356"/>
                    <a:pt x="229439" y="575039"/>
                    <a:pt x="174947" y="774838"/>
                  </a:cubicBezTo>
                  <a:cubicBezTo>
                    <a:pt x="120455" y="974637"/>
                    <a:pt x="21587" y="1210978"/>
                    <a:pt x="5185" y="1372759"/>
                  </a:cubicBezTo>
                  <a:cubicBezTo>
                    <a:pt x="-11217" y="1534540"/>
                    <a:pt x="10960" y="1659149"/>
                    <a:pt x="76538" y="1745522"/>
                  </a:cubicBezTo>
                  <a:cubicBezTo>
                    <a:pt x="142116" y="1831895"/>
                    <a:pt x="291283" y="1892727"/>
                    <a:pt x="398656" y="1890995"/>
                  </a:cubicBezTo>
                  <a:cubicBezTo>
                    <a:pt x="506029" y="1889263"/>
                    <a:pt x="656511" y="1821766"/>
                    <a:pt x="720774" y="1735131"/>
                  </a:cubicBezTo>
                  <a:cubicBezTo>
                    <a:pt x="785037" y="1648496"/>
                    <a:pt x="811943" y="1533974"/>
                    <a:pt x="784234" y="1371183"/>
                  </a:cubicBezTo>
                  <a:cubicBezTo>
                    <a:pt x="756525" y="1208392"/>
                    <a:pt x="659712" y="973736"/>
                    <a:pt x="603414" y="773573"/>
                  </a:cubicBezTo>
                  <a:cubicBezTo>
                    <a:pt x="547116" y="573410"/>
                    <a:pt x="496546" y="396695"/>
                    <a:pt x="446443" y="170202"/>
                  </a:cubicBezTo>
                  <a:close/>
                </a:path>
              </a:pathLst>
            </a:custGeom>
            <a:grpFill/>
            <a:ln w="95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>
                <a:solidFill>
                  <a:schemeClr val="lt1"/>
                </a:solidFill>
              </a:endParaRPr>
            </a:p>
          </p:txBody>
        </p:sp>
      </p:grpSp>
      <p:sp>
        <p:nvSpPr>
          <p:cNvPr id="360" name="Полилиния 359"/>
          <p:cNvSpPr/>
          <p:nvPr/>
        </p:nvSpPr>
        <p:spPr>
          <a:xfrm rot="16200000" flipH="1">
            <a:off x="-11384" y="3734607"/>
            <a:ext cx="2181994" cy="648072"/>
          </a:xfrm>
          <a:custGeom>
            <a:avLst/>
            <a:gdLst>
              <a:gd name="connsiteX0" fmla="*/ 0 w 3086100"/>
              <a:gd name="connsiteY0" fmla="*/ 954815 h 964340"/>
              <a:gd name="connsiteX1" fmla="*/ 209550 w 3086100"/>
              <a:gd name="connsiteY1" fmla="*/ 421415 h 964340"/>
              <a:gd name="connsiteX2" fmla="*/ 400050 w 3086100"/>
              <a:gd name="connsiteY2" fmla="*/ 107090 h 964340"/>
              <a:gd name="connsiteX3" fmla="*/ 571500 w 3086100"/>
              <a:gd name="connsiteY3" fmla="*/ 2315 h 964340"/>
              <a:gd name="connsiteX4" fmla="*/ 742950 w 3086100"/>
              <a:gd name="connsiteY4" fmla="*/ 49940 h 964340"/>
              <a:gd name="connsiteX5" fmla="*/ 952500 w 3086100"/>
              <a:gd name="connsiteY5" fmla="*/ 221390 h 964340"/>
              <a:gd name="connsiteX6" fmla="*/ 1295400 w 3086100"/>
              <a:gd name="connsiteY6" fmla="*/ 564290 h 964340"/>
              <a:gd name="connsiteX7" fmla="*/ 1638300 w 3086100"/>
              <a:gd name="connsiteY7" fmla="*/ 773840 h 964340"/>
              <a:gd name="connsiteX8" fmla="*/ 2095500 w 3086100"/>
              <a:gd name="connsiteY8" fmla="*/ 878615 h 964340"/>
              <a:gd name="connsiteX9" fmla="*/ 3086100 w 3086100"/>
              <a:gd name="connsiteY9" fmla="*/ 964340 h 96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86100" h="964340">
                <a:moveTo>
                  <a:pt x="0" y="954815"/>
                </a:moveTo>
                <a:cubicBezTo>
                  <a:pt x="71437" y="758758"/>
                  <a:pt x="142875" y="562702"/>
                  <a:pt x="209550" y="421415"/>
                </a:cubicBezTo>
                <a:cubicBezTo>
                  <a:pt x="276225" y="280128"/>
                  <a:pt x="339725" y="176940"/>
                  <a:pt x="400050" y="107090"/>
                </a:cubicBezTo>
                <a:cubicBezTo>
                  <a:pt x="460375" y="37240"/>
                  <a:pt x="514350" y="11840"/>
                  <a:pt x="571500" y="2315"/>
                </a:cubicBezTo>
                <a:cubicBezTo>
                  <a:pt x="628650" y="-7210"/>
                  <a:pt x="679450" y="13428"/>
                  <a:pt x="742950" y="49940"/>
                </a:cubicBezTo>
                <a:cubicBezTo>
                  <a:pt x="806450" y="86452"/>
                  <a:pt x="860425" y="135665"/>
                  <a:pt x="952500" y="221390"/>
                </a:cubicBezTo>
                <a:cubicBezTo>
                  <a:pt x="1044575" y="307115"/>
                  <a:pt x="1181100" y="472215"/>
                  <a:pt x="1295400" y="564290"/>
                </a:cubicBezTo>
                <a:cubicBezTo>
                  <a:pt x="1409700" y="656365"/>
                  <a:pt x="1504950" y="721452"/>
                  <a:pt x="1638300" y="773840"/>
                </a:cubicBezTo>
                <a:cubicBezTo>
                  <a:pt x="1771650" y="826227"/>
                  <a:pt x="1854200" y="846865"/>
                  <a:pt x="2095500" y="878615"/>
                </a:cubicBezTo>
                <a:cubicBezTo>
                  <a:pt x="2336800" y="910365"/>
                  <a:pt x="2711450" y="937352"/>
                  <a:pt x="3086100" y="964340"/>
                </a:cubicBezTo>
              </a:path>
            </a:pathLst>
          </a:custGeom>
          <a:solidFill>
            <a:srgbClr val="E8F4F8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61" name="Прямоугольник 360"/>
          <p:cNvSpPr/>
          <p:nvPr/>
        </p:nvSpPr>
        <p:spPr>
          <a:xfrm>
            <a:off x="1398448" y="2962445"/>
            <a:ext cx="2187195" cy="218719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62" name="Полилиния 361"/>
          <p:cNvSpPr/>
          <p:nvPr/>
        </p:nvSpPr>
        <p:spPr>
          <a:xfrm>
            <a:off x="1403649" y="2314373"/>
            <a:ext cx="2181994" cy="648072"/>
          </a:xfrm>
          <a:custGeom>
            <a:avLst/>
            <a:gdLst>
              <a:gd name="connsiteX0" fmla="*/ 0 w 3086100"/>
              <a:gd name="connsiteY0" fmla="*/ 954815 h 964340"/>
              <a:gd name="connsiteX1" fmla="*/ 209550 w 3086100"/>
              <a:gd name="connsiteY1" fmla="*/ 421415 h 964340"/>
              <a:gd name="connsiteX2" fmla="*/ 400050 w 3086100"/>
              <a:gd name="connsiteY2" fmla="*/ 107090 h 964340"/>
              <a:gd name="connsiteX3" fmla="*/ 571500 w 3086100"/>
              <a:gd name="connsiteY3" fmla="*/ 2315 h 964340"/>
              <a:gd name="connsiteX4" fmla="*/ 742950 w 3086100"/>
              <a:gd name="connsiteY4" fmla="*/ 49940 h 964340"/>
              <a:gd name="connsiteX5" fmla="*/ 952500 w 3086100"/>
              <a:gd name="connsiteY5" fmla="*/ 221390 h 964340"/>
              <a:gd name="connsiteX6" fmla="*/ 1295400 w 3086100"/>
              <a:gd name="connsiteY6" fmla="*/ 564290 h 964340"/>
              <a:gd name="connsiteX7" fmla="*/ 1638300 w 3086100"/>
              <a:gd name="connsiteY7" fmla="*/ 773840 h 964340"/>
              <a:gd name="connsiteX8" fmla="*/ 2095500 w 3086100"/>
              <a:gd name="connsiteY8" fmla="*/ 878615 h 964340"/>
              <a:gd name="connsiteX9" fmla="*/ 3086100 w 3086100"/>
              <a:gd name="connsiteY9" fmla="*/ 964340 h 96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86100" h="964340">
                <a:moveTo>
                  <a:pt x="0" y="954815"/>
                </a:moveTo>
                <a:cubicBezTo>
                  <a:pt x="71437" y="758758"/>
                  <a:pt x="142875" y="562702"/>
                  <a:pt x="209550" y="421415"/>
                </a:cubicBezTo>
                <a:cubicBezTo>
                  <a:pt x="276225" y="280128"/>
                  <a:pt x="339725" y="176940"/>
                  <a:pt x="400050" y="107090"/>
                </a:cubicBezTo>
                <a:cubicBezTo>
                  <a:pt x="460375" y="37240"/>
                  <a:pt x="514350" y="11840"/>
                  <a:pt x="571500" y="2315"/>
                </a:cubicBezTo>
                <a:cubicBezTo>
                  <a:pt x="628650" y="-7210"/>
                  <a:pt x="679450" y="13428"/>
                  <a:pt x="742950" y="49940"/>
                </a:cubicBezTo>
                <a:cubicBezTo>
                  <a:pt x="806450" y="86452"/>
                  <a:pt x="860425" y="135665"/>
                  <a:pt x="952500" y="221390"/>
                </a:cubicBezTo>
                <a:cubicBezTo>
                  <a:pt x="1044575" y="307115"/>
                  <a:pt x="1181100" y="472215"/>
                  <a:pt x="1295400" y="564290"/>
                </a:cubicBezTo>
                <a:cubicBezTo>
                  <a:pt x="1409700" y="656365"/>
                  <a:pt x="1504950" y="721452"/>
                  <a:pt x="1638300" y="773840"/>
                </a:cubicBezTo>
                <a:cubicBezTo>
                  <a:pt x="1771650" y="826227"/>
                  <a:pt x="1854200" y="846865"/>
                  <a:pt x="2095500" y="878615"/>
                </a:cubicBezTo>
                <a:cubicBezTo>
                  <a:pt x="2336800" y="910365"/>
                  <a:pt x="2711450" y="937352"/>
                  <a:pt x="3086100" y="964340"/>
                </a:cubicBezTo>
              </a:path>
            </a:pathLst>
          </a:custGeom>
          <a:solidFill>
            <a:srgbClr val="E8F4F8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363" name="Прямая соединительная линия 362"/>
          <p:cNvCxnSpPr/>
          <p:nvPr/>
        </p:nvCxnSpPr>
        <p:spPr>
          <a:xfrm>
            <a:off x="1398448" y="2962445"/>
            <a:ext cx="2187195" cy="2187195"/>
          </a:xfrm>
          <a:prstGeom prst="line">
            <a:avLst/>
          </a:prstGeom>
          <a:grp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4" name="TextBox 363"/>
              <p:cNvSpPr txBox="1"/>
              <p:nvPr/>
            </p:nvSpPr>
            <p:spPr>
              <a:xfrm>
                <a:off x="1342188" y="3868684"/>
                <a:ext cx="4462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364" name="TextBox 3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2188" y="3868684"/>
                <a:ext cx="446276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5" name="TextBox 364"/>
              <p:cNvSpPr txBox="1"/>
              <p:nvPr/>
            </p:nvSpPr>
            <p:spPr>
              <a:xfrm>
                <a:off x="2106634" y="2869613"/>
                <a:ext cx="665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365" name="TextBox 3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634" y="2869613"/>
                <a:ext cx="665888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6" name="TextBox 365"/>
              <p:cNvSpPr txBox="1"/>
              <p:nvPr/>
            </p:nvSpPr>
            <p:spPr>
              <a:xfrm>
                <a:off x="755577" y="3190640"/>
                <a:ext cx="4159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366" name="TextBox 3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7" y="3190640"/>
                <a:ext cx="41594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7" name="TextBox 366"/>
              <p:cNvSpPr txBox="1"/>
              <p:nvPr/>
            </p:nvSpPr>
            <p:spPr>
              <a:xfrm>
                <a:off x="1546058" y="2416861"/>
                <a:ext cx="6355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de-AT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367" name="TextBox 3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058" y="2416861"/>
                <a:ext cx="63555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8" name="TextBox 367"/>
              <p:cNvSpPr txBox="1"/>
              <p:nvPr/>
            </p:nvSpPr>
            <p:spPr>
              <a:xfrm>
                <a:off x="4767383" y="3185201"/>
                <a:ext cx="4159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368" name="TextBox 3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383" y="3185201"/>
                <a:ext cx="415947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9" name="TextBox 368"/>
              <p:cNvSpPr txBox="1"/>
              <p:nvPr/>
            </p:nvSpPr>
            <p:spPr>
              <a:xfrm>
                <a:off x="5557864" y="2411422"/>
                <a:ext cx="6355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de-AT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369" name="TextBox 3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7864" y="2411422"/>
                <a:ext cx="635559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Овал 44"/>
          <p:cNvSpPr/>
          <p:nvPr/>
        </p:nvSpPr>
        <p:spPr>
          <a:xfrm>
            <a:off x="1365219" y="3375446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6" name="Овал 45"/>
          <p:cNvSpPr/>
          <p:nvPr/>
        </p:nvSpPr>
        <p:spPr>
          <a:xfrm>
            <a:off x="1811553" y="3375446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7" name="Овал 46"/>
          <p:cNvSpPr/>
          <p:nvPr/>
        </p:nvSpPr>
        <p:spPr>
          <a:xfrm>
            <a:off x="1814512" y="3375446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2" name="Овал 51"/>
          <p:cNvSpPr/>
          <p:nvPr/>
        </p:nvSpPr>
        <p:spPr>
          <a:xfrm>
            <a:off x="5382167" y="3372268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3" name="Овал 52"/>
          <p:cNvSpPr/>
          <p:nvPr/>
        </p:nvSpPr>
        <p:spPr>
          <a:xfrm>
            <a:off x="6000004" y="3372268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4" name="Овал 53"/>
          <p:cNvSpPr/>
          <p:nvPr/>
        </p:nvSpPr>
        <p:spPr>
          <a:xfrm>
            <a:off x="6000004" y="3372268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1" name="Овал 60"/>
          <p:cNvSpPr/>
          <p:nvPr/>
        </p:nvSpPr>
        <p:spPr>
          <a:xfrm>
            <a:off x="1364856" y="3548034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2" name="Овал 61"/>
          <p:cNvSpPr/>
          <p:nvPr/>
        </p:nvSpPr>
        <p:spPr>
          <a:xfrm>
            <a:off x="1978223" y="3548034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3" name="Овал 62"/>
          <p:cNvSpPr/>
          <p:nvPr/>
        </p:nvSpPr>
        <p:spPr>
          <a:xfrm>
            <a:off x="1978223" y="3548034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4" name="Овал 63"/>
          <p:cNvSpPr/>
          <p:nvPr/>
        </p:nvSpPr>
        <p:spPr>
          <a:xfrm>
            <a:off x="5381804" y="3544856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5" name="Овал 64"/>
          <p:cNvSpPr/>
          <p:nvPr/>
        </p:nvSpPr>
        <p:spPr>
          <a:xfrm>
            <a:off x="5656175" y="3544856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6" name="Овал 65"/>
          <p:cNvSpPr/>
          <p:nvPr/>
        </p:nvSpPr>
        <p:spPr>
          <a:xfrm>
            <a:off x="5653687" y="3544856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9" name="Овал 68"/>
          <p:cNvSpPr/>
          <p:nvPr/>
        </p:nvSpPr>
        <p:spPr>
          <a:xfrm>
            <a:off x="1366444" y="3263180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0" name="Овал 69"/>
          <p:cNvSpPr/>
          <p:nvPr/>
        </p:nvSpPr>
        <p:spPr>
          <a:xfrm>
            <a:off x="1693365" y="3263180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1" name="Овал 70"/>
          <p:cNvSpPr/>
          <p:nvPr/>
        </p:nvSpPr>
        <p:spPr>
          <a:xfrm>
            <a:off x="1693365" y="3263180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2" name="Овал 71"/>
          <p:cNvSpPr/>
          <p:nvPr/>
        </p:nvSpPr>
        <p:spPr>
          <a:xfrm>
            <a:off x="5388154" y="3260002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3" name="Овал 72"/>
          <p:cNvSpPr/>
          <p:nvPr/>
        </p:nvSpPr>
        <p:spPr>
          <a:xfrm>
            <a:off x="5746199" y="3260002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4" name="Овал 73"/>
          <p:cNvSpPr/>
          <p:nvPr/>
        </p:nvSpPr>
        <p:spPr>
          <a:xfrm>
            <a:off x="5746199" y="3260002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5" name="Овал 74"/>
          <p:cNvSpPr/>
          <p:nvPr/>
        </p:nvSpPr>
        <p:spPr>
          <a:xfrm>
            <a:off x="1364856" y="4124098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6" name="Овал 75"/>
          <p:cNvSpPr/>
          <p:nvPr/>
        </p:nvSpPr>
        <p:spPr>
          <a:xfrm>
            <a:off x="2559842" y="4124098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7" name="Овал 76"/>
          <p:cNvSpPr/>
          <p:nvPr/>
        </p:nvSpPr>
        <p:spPr>
          <a:xfrm>
            <a:off x="2559842" y="4124098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8" name="Овал 77"/>
          <p:cNvSpPr/>
          <p:nvPr/>
        </p:nvSpPr>
        <p:spPr>
          <a:xfrm>
            <a:off x="5381804" y="4120920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9" name="Овал 78"/>
          <p:cNvSpPr/>
          <p:nvPr/>
        </p:nvSpPr>
        <p:spPr>
          <a:xfrm>
            <a:off x="6138607" y="4120920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0" name="Овал 79"/>
          <p:cNvSpPr/>
          <p:nvPr/>
        </p:nvSpPr>
        <p:spPr>
          <a:xfrm>
            <a:off x="6138607" y="4120920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1" name="Овал 80"/>
          <p:cNvSpPr/>
          <p:nvPr/>
        </p:nvSpPr>
        <p:spPr>
          <a:xfrm>
            <a:off x="1371206" y="3191172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2" name="Овал 81"/>
          <p:cNvSpPr/>
          <p:nvPr/>
        </p:nvSpPr>
        <p:spPr>
          <a:xfrm>
            <a:off x="1621357" y="3191172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3" name="Овал 82"/>
          <p:cNvSpPr/>
          <p:nvPr/>
        </p:nvSpPr>
        <p:spPr>
          <a:xfrm>
            <a:off x="1621357" y="3191172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4" name="Овал 83"/>
          <p:cNvSpPr/>
          <p:nvPr/>
        </p:nvSpPr>
        <p:spPr>
          <a:xfrm>
            <a:off x="5388154" y="3187994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5" name="Овал 84"/>
          <p:cNvSpPr/>
          <p:nvPr/>
        </p:nvSpPr>
        <p:spPr>
          <a:xfrm>
            <a:off x="5662525" y="3187994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6" name="Овал 85"/>
          <p:cNvSpPr/>
          <p:nvPr/>
        </p:nvSpPr>
        <p:spPr>
          <a:xfrm>
            <a:off x="5660037" y="3187994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7" name="Овал 86"/>
          <p:cNvSpPr/>
          <p:nvPr/>
        </p:nvSpPr>
        <p:spPr>
          <a:xfrm>
            <a:off x="1358506" y="3692050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8" name="Овал 87"/>
          <p:cNvSpPr/>
          <p:nvPr/>
        </p:nvSpPr>
        <p:spPr>
          <a:xfrm>
            <a:off x="2128232" y="3692050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9" name="Овал 88"/>
          <p:cNvSpPr/>
          <p:nvPr/>
        </p:nvSpPr>
        <p:spPr>
          <a:xfrm>
            <a:off x="2128706" y="3692050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0" name="Овал 89"/>
          <p:cNvSpPr/>
          <p:nvPr/>
        </p:nvSpPr>
        <p:spPr>
          <a:xfrm>
            <a:off x="5375454" y="3688872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1" name="Овал 90"/>
          <p:cNvSpPr/>
          <p:nvPr/>
        </p:nvSpPr>
        <p:spPr>
          <a:xfrm>
            <a:off x="7235325" y="3688872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2" name="Овал 91"/>
          <p:cNvSpPr/>
          <p:nvPr/>
        </p:nvSpPr>
        <p:spPr>
          <a:xfrm>
            <a:off x="7235325" y="3688872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3" name="Овал 92"/>
          <p:cNvSpPr/>
          <p:nvPr/>
        </p:nvSpPr>
        <p:spPr>
          <a:xfrm>
            <a:off x="1358506" y="3472854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4" name="Овал 93"/>
          <p:cNvSpPr/>
          <p:nvPr/>
        </p:nvSpPr>
        <p:spPr>
          <a:xfrm>
            <a:off x="1906215" y="3472854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5" name="Овал 94"/>
          <p:cNvSpPr/>
          <p:nvPr/>
        </p:nvSpPr>
        <p:spPr>
          <a:xfrm>
            <a:off x="1904296" y="3472854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6" name="Овал 95"/>
          <p:cNvSpPr/>
          <p:nvPr/>
        </p:nvSpPr>
        <p:spPr>
          <a:xfrm>
            <a:off x="5375454" y="3469676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7" name="Овал 96"/>
          <p:cNvSpPr/>
          <p:nvPr/>
        </p:nvSpPr>
        <p:spPr>
          <a:xfrm>
            <a:off x="6021032" y="3469676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8" name="Овал 97"/>
          <p:cNvSpPr/>
          <p:nvPr/>
        </p:nvSpPr>
        <p:spPr>
          <a:xfrm>
            <a:off x="6021032" y="3469676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9" name="Овал 98"/>
          <p:cNvSpPr/>
          <p:nvPr/>
        </p:nvSpPr>
        <p:spPr>
          <a:xfrm>
            <a:off x="1358506" y="3024928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0" name="Овал 99"/>
          <p:cNvSpPr/>
          <p:nvPr/>
        </p:nvSpPr>
        <p:spPr>
          <a:xfrm>
            <a:off x="1459290" y="3024928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1" name="Овал 100"/>
          <p:cNvSpPr/>
          <p:nvPr/>
        </p:nvSpPr>
        <p:spPr>
          <a:xfrm>
            <a:off x="1459764" y="3024928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2" name="Овал 101"/>
          <p:cNvSpPr/>
          <p:nvPr/>
        </p:nvSpPr>
        <p:spPr>
          <a:xfrm>
            <a:off x="5375454" y="3021750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3" name="Овал 102"/>
          <p:cNvSpPr/>
          <p:nvPr/>
        </p:nvSpPr>
        <p:spPr>
          <a:xfrm>
            <a:off x="5539044" y="3021750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4" name="Овал 103"/>
          <p:cNvSpPr/>
          <p:nvPr/>
        </p:nvSpPr>
        <p:spPr>
          <a:xfrm>
            <a:off x="5539044" y="3021750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5" name="Овал 104"/>
          <p:cNvSpPr/>
          <p:nvPr/>
        </p:nvSpPr>
        <p:spPr>
          <a:xfrm>
            <a:off x="1364856" y="3135831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6" name="Овал 105"/>
          <p:cNvSpPr/>
          <p:nvPr/>
        </p:nvSpPr>
        <p:spPr>
          <a:xfrm>
            <a:off x="1572149" y="3135831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7" name="Овал 106"/>
          <p:cNvSpPr/>
          <p:nvPr/>
        </p:nvSpPr>
        <p:spPr>
          <a:xfrm>
            <a:off x="1569768" y="3135831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8" name="Овал 107"/>
          <p:cNvSpPr/>
          <p:nvPr/>
        </p:nvSpPr>
        <p:spPr>
          <a:xfrm>
            <a:off x="5381804" y="3132653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9" name="Овал 108"/>
          <p:cNvSpPr/>
          <p:nvPr/>
        </p:nvSpPr>
        <p:spPr>
          <a:xfrm>
            <a:off x="5656175" y="3132653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0" name="Овал 109"/>
          <p:cNvSpPr/>
          <p:nvPr/>
        </p:nvSpPr>
        <p:spPr>
          <a:xfrm>
            <a:off x="5653687" y="3132653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4" name="Овал 113"/>
          <p:cNvSpPr/>
          <p:nvPr/>
        </p:nvSpPr>
        <p:spPr>
          <a:xfrm>
            <a:off x="1364856" y="4628154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5" name="Овал 114"/>
          <p:cNvSpPr/>
          <p:nvPr/>
        </p:nvSpPr>
        <p:spPr>
          <a:xfrm>
            <a:off x="3061517" y="4628154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6" name="Овал 115"/>
          <p:cNvSpPr/>
          <p:nvPr/>
        </p:nvSpPr>
        <p:spPr>
          <a:xfrm>
            <a:off x="3061517" y="4628154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7" name="Овал 116"/>
          <p:cNvSpPr/>
          <p:nvPr/>
        </p:nvSpPr>
        <p:spPr>
          <a:xfrm>
            <a:off x="5377367" y="4624976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8" name="Овал 117"/>
          <p:cNvSpPr/>
          <p:nvPr/>
        </p:nvSpPr>
        <p:spPr>
          <a:xfrm>
            <a:off x="6498647" y="4624976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9" name="Овал 118"/>
          <p:cNvSpPr/>
          <p:nvPr/>
        </p:nvSpPr>
        <p:spPr>
          <a:xfrm>
            <a:off x="6498647" y="4624976"/>
            <a:ext cx="72008" cy="72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120"/>
              <p:cNvSpPr txBox="1"/>
              <p:nvPr/>
            </p:nvSpPr>
            <p:spPr>
              <a:xfrm>
                <a:off x="577452" y="1196752"/>
                <a:ext cx="3612139" cy="990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Assumptions: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Sufficiently large portfolio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Steady state</a:t>
                </a:r>
                <a:endParaRPr lang="ru-RU" sz="14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AT" sz="1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de-AT" sz="1400" i="1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de-AT" sz="1400" i="1">
                            <a:latin typeface="Cambria Math"/>
                          </a:rPr>
                          <m:t>𝑡</m:t>
                        </m:r>
                      </m:sup>
                    </m:sSubSup>
                    <m:r>
                      <a:rPr lang="de-AT" sz="14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AT" sz="1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de-AT" sz="1400" i="1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de-AT" sz="1400" i="1">
                            <a:latin typeface="Cambria Math"/>
                          </a:rPr>
                          <m:t>𝑡</m:t>
                        </m:r>
                        <m:r>
                          <a:rPr lang="de-AT" sz="1400" i="1">
                            <a:latin typeface="Cambria Math"/>
                          </a:rPr>
                          <m:t>+1</m:t>
                        </m:r>
                      </m:sup>
                    </m:sSubSup>
                  </m:oMath>
                </a14:m>
                <a:endParaRPr lang="en-US" sz="1400" b="1" dirty="0" smtClean="0"/>
              </a:p>
            </p:txBody>
          </p:sp>
        </mc:Choice>
        <mc:Fallback xmlns="">
          <p:sp>
            <p:nvSpPr>
              <p:cNvPr id="121" name="TextBox 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52" y="1196752"/>
                <a:ext cx="3612139" cy="990784"/>
              </a:xfrm>
              <a:prstGeom prst="rect">
                <a:avLst/>
              </a:prstGeom>
              <a:blipFill rotWithShape="1">
                <a:blip r:embed="rId10"/>
                <a:stretch>
                  <a:fillRect l="-507" t="-613" b="-1227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121"/>
              <p:cNvSpPr txBox="1"/>
              <p:nvPr/>
            </p:nvSpPr>
            <p:spPr>
              <a:xfrm>
                <a:off x="4869514" y="1196752"/>
                <a:ext cx="261019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Assumptions: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Sufficiently large portfolio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Steady state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  <m:r>
                          <a:rPr lang="en-US" sz="1400" i="1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sz="1400" b="0" i="1" smtClean="0">
                        <a:latin typeface="Cambria Math"/>
                      </a:rPr>
                      <m:t> </m:t>
                    </m:r>
                    <m:r>
                      <a:rPr lang="de-AT" sz="1400" i="1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en-US" sz="1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de-AT" sz="1400" i="1">
                        <a:latin typeface="Cambria Math"/>
                      </a:rPr>
                      <m:t>𝑓</m:t>
                    </m:r>
                    <m:r>
                      <a:rPr lang="en-US" sz="1400" b="0" i="1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AT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𝑡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+1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</a:rPr>
                          <m:t> </m:t>
                        </m:r>
                      </m:e>
                      <m:e>
                        <m:sSub>
                          <m:sSubPr>
                            <m:ctrlPr>
                              <a:rPr lang="de-AT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endParaRPr lang="ru-RU" sz="1400" dirty="0" smtClean="0"/>
              </a:p>
            </p:txBody>
          </p:sp>
        </mc:Choice>
        <mc:Fallback xmlns="">
          <p:sp>
            <p:nvSpPr>
              <p:cNvPr id="122" name="TextBox 1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514" y="1196752"/>
                <a:ext cx="2610194" cy="954107"/>
              </a:xfrm>
              <a:prstGeom prst="rect">
                <a:avLst/>
              </a:prstGeom>
              <a:blipFill rotWithShape="1">
                <a:blip r:embed="rId11"/>
                <a:stretch>
                  <a:fillRect l="-701" t="-637" b="-318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2523889" y="5553281"/>
                <a:ext cx="361213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… under both sets of assumptions: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AT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AT" sz="1400" b="1" i="1">
                            <a:latin typeface="Cambria Math"/>
                          </a:rPr>
                          <m:t>𝒇</m:t>
                        </m:r>
                      </m:e>
                      <m:sub>
                        <m:r>
                          <a:rPr lang="en-US" sz="1400" b="1" i="1">
                            <a:latin typeface="Cambria Math"/>
                          </a:rPr>
                          <m:t>𝒕</m:t>
                        </m:r>
                      </m:sub>
                    </m:sSub>
                    <m:r>
                      <a:rPr lang="en-US" sz="1400" b="1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de-AT" sz="1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AT" sz="1400" b="1" i="1">
                            <a:latin typeface="Cambria Math"/>
                          </a:rPr>
                          <m:t>𝒇</m:t>
                        </m:r>
                      </m:e>
                      <m:sub>
                        <m:r>
                          <a:rPr lang="en-US" sz="1400" b="1" i="1">
                            <a:latin typeface="Cambria Math"/>
                          </a:rPr>
                          <m:t>𝒕</m:t>
                        </m:r>
                        <m:r>
                          <a:rPr lang="de-AT" sz="1400" b="1" i="1">
                            <a:latin typeface="Cambria Math"/>
                          </a:rPr>
                          <m:t>+</m:t>
                        </m:r>
                        <m:r>
                          <a:rPr lang="de-AT" sz="1400" b="1" i="1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en-US" sz="1400" b="1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889" y="5553281"/>
                <a:ext cx="3612139" cy="307777"/>
              </a:xfrm>
              <a:prstGeom prst="rect">
                <a:avLst/>
              </a:prstGeom>
              <a:blipFill rotWithShape="1">
                <a:blip r:embed="rId12"/>
                <a:stretch>
                  <a:fillRect l="-337" b="-22000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1" name="Группа 17"/>
          <p:cNvGrpSpPr/>
          <p:nvPr/>
        </p:nvGrpSpPr>
        <p:grpSpPr>
          <a:xfrm>
            <a:off x="5408436" y="2998071"/>
            <a:ext cx="2186932" cy="1611155"/>
            <a:chOff x="5791201" y="3322795"/>
            <a:chExt cx="2186932" cy="1611155"/>
          </a:xfrm>
        </p:grpSpPr>
        <p:cxnSp>
          <p:nvCxnSpPr>
            <p:cNvPr id="112" name="Прямая соединительная линия 155"/>
            <p:cNvCxnSpPr/>
            <p:nvPr/>
          </p:nvCxnSpPr>
          <p:spPr>
            <a:xfrm>
              <a:off x="5796006" y="4384670"/>
              <a:ext cx="2182126" cy="0"/>
            </a:xfrm>
            <a:prstGeom prst="line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3" name="Прямая соединительная линия 156"/>
            <p:cNvCxnSpPr/>
            <p:nvPr/>
          </p:nvCxnSpPr>
          <p:spPr>
            <a:xfrm>
              <a:off x="5796006" y="3838693"/>
              <a:ext cx="2182126" cy="0"/>
            </a:xfrm>
            <a:prstGeom prst="line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0" name="Прямая соединительная линия 162"/>
            <p:cNvCxnSpPr/>
            <p:nvPr/>
          </p:nvCxnSpPr>
          <p:spPr>
            <a:xfrm>
              <a:off x="5796006" y="4930805"/>
              <a:ext cx="2182126" cy="0"/>
            </a:xfrm>
            <a:prstGeom prst="line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23" name="Полилиния 16"/>
            <p:cNvSpPr/>
            <p:nvPr/>
          </p:nvSpPr>
          <p:spPr>
            <a:xfrm>
              <a:off x="5791201" y="4450171"/>
              <a:ext cx="2186932" cy="483779"/>
            </a:xfrm>
            <a:custGeom>
              <a:avLst/>
              <a:gdLst>
                <a:gd name="connsiteX0" fmla="*/ 0 w 2283619"/>
                <a:gd name="connsiteY0" fmla="*/ 597860 h 602622"/>
                <a:gd name="connsiteX1" fmla="*/ 973931 w 2283619"/>
                <a:gd name="connsiteY1" fmla="*/ 576428 h 602622"/>
                <a:gd name="connsiteX2" fmla="*/ 1252538 w 2283619"/>
                <a:gd name="connsiteY2" fmla="*/ 533566 h 602622"/>
                <a:gd name="connsiteX3" fmla="*/ 1407319 w 2283619"/>
                <a:gd name="connsiteY3" fmla="*/ 374022 h 602622"/>
                <a:gd name="connsiteX4" fmla="*/ 1490663 w 2283619"/>
                <a:gd name="connsiteY4" fmla="*/ 169235 h 602622"/>
                <a:gd name="connsiteX5" fmla="*/ 1547813 w 2283619"/>
                <a:gd name="connsiteY5" fmla="*/ 76366 h 602622"/>
                <a:gd name="connsiteX6" fmla="*/ 1621631 w 2283619"/>
                <a:gd name="connsiteY6" fmla="*/ 16835 h 602622"/>
                <a:gd name="connsiteX7" fmla="*/ 1695450 w 2283619"/>
                <a:gd name="connsiteY7" fmla="*/ 166 h 602622"/>
                <a:gd name="connsiteX8" fmla="*/ 1776413 w 2283619"/>
                <a:gd name="connsiteY8" fmla="*/ 23978 h 602622"/>
                <a:gd name="connsiteX9" fmla="*/ 1866900 w 2283619"/>
                <a:gd name="connsiteY9" fmla="*/ 107322 h 602622"/>
                <a:gd name="connsiteX10" fmla="*/ 1964531 w 2283619"/>
                <a:gd name="connsiteY10" fmla="*/ 290678 h 602622"/>
                <a:gd name="connsiteX11" fmla="*/ 2062163 w 2283619"/>
                <a:gd name="connsiteY11" fmla="*/ 495466 h 602622"/>
                <a:gd name="connsiteX12" fmla="*/ 2185988 w 2283619"/>
                <a:gd name="connsiteY12" fmla="*/ 576428 h 602622"/>
                <a:gd name="connsiteX13" fmla="*/ 2283619 w 2283619"/>
                <a:gd name="connsiteY13" fmla="*/ 602622 h 602622"/>
                <a:gd name="connsiteX0" fmla="*/ 0 w 2283619"/>
                <a:gd name="connsiteY0" fmla="*/ 597860 h 602622"/>
                <a:gd name="connsiteX1" fmla="*/ 973931 w 2283619"/>
                <a:gd name="connsiteY1" fmla="*/ 576428 h 602622"/>
                <a:gd name="connsiteX2" fmla="*/ 1252538 w 2283619"/>
                <a:gd name="connsiteY2" fmla="*/ 533566 h 602622"/>
                <a:gd name="connsiteX3" fmla="*/ 1407319 w 2283619"/>
                <a:gd name="connsiteY3" fmla="*/ 374022 h 602622"/>
                <a:gd name="connsiteX4" fmla="*/ 1547813 w 2283619"/>
                <a:gd name="connsiteY4" fmla="*/ 76366 h 602622"/>
                <a:gd name="connsiteX5" fmla="*/ 1621631 w 2283619"/>
                <a:gd name="connsiteY5" fmla="*/ 16835 h 602622"/>
                <a:gd name="connsiteX6" fmla="*/ 1695450 w 2283619"/>
                <a:gd name="connsiteY6" fmla="*/ 166 h 602622"/>
                <a:gd name="connsiteX7" fmla="*/ 1776413 w 2283619"/>
                <a:gd name="connsiteY7" fmla="*/ 23978 h 602622"/>
                <a:gd name="connsiteX8" fmla="*/ 1866900 w 2283619"/>
                <a:gd name="connsiteY8" fmla="*/ 107322 h 602622"/>
                <a:gd name="connsiteX9" fmla="*/ 1964531 w 2283619"/>
                <a:gd name="connsiteY9" fmla="*/ 290678 h 602622"/>
                <a:gd name="connsiteX10" fmla="*/ 2062163 w 2283619"/>
                <a:gd name="connsiteY10" fmla="*/ 495466 h 602622"/>
                <a:gd name="connsiteX11" fmla="*/ 2185988 w 2283619"/>
                <a:gd name="connsiteY11" fmla="*/ 576428 h 602622"/>
                <a:gd name="connsiteX12" fmla="*/ 2283619 w 2283619"/>
                <a:gd name="connsiteY12" fmla="*/ 602622 h 602622"/>
                <a:gd name="connsiteX0" fmla="*/ 0 w 2283619"/>
                <a:gd name="connsiteY0" fmla="*/ 614165 h 618927"/>
                <a:gd name="connsiteX1" fmla="*/ 973931 w 2283619"/>
                <a:gd name="connsiteY1" fmla="*/ 592733 h 618927"/>
                <a:gd name="connsiteX2" fmla="*/ 1252538 w 2283619"/>
                <a:gd name="connsiteY2" fmla="*/ 549871 h 618927"/>
                <a:gd name="connsiteX3" fmla="*/ 1407319 w 2283619"/>
                <a:gd name="connsiteY3" fmla="*/ 390327 h 618927"/>
                <a:gd name="connsiteX4" fmla="*/ 1621631 w 2283619"/>
                <a:gd name="connsiteY4" fmla="*/ 33140 h 618927"/>
                <a:gd name="connsiteX5" fmla="*/ 1695450 w 2283619"/>
                <a:gd name="connsiteY5" fmla="*/ 16471 h 618927"/>
                <a:gd name="connsiteX6" fmla="*/ 1776413 w 2283619"/>
                <a:gd name="connsiteY6" fmla="*/ 40283 h 618927"/>
                <a:gd name="connsiteX7" fmla="*/ 1866900 w 2283619"/>
                <a:gd name="connsiteY7" fmla="*/ 123627 h 618927"/>
                <a:gd name="connsiteX8" fmla="*/ 1964531 w 2283619"/>
                <a:gd name="connsiteY8" fmla="*/ 306983 h 618927"/>
                <a:gd name="connsiteX9" fmla="*/ 2062163 w 2283619"/>
                <a:gd name="connsiteY9" fmla="*/ 511771 h 618927"/>
                <a:gd name="connsiteX10" fmla="*/ 2185988 w 2283619"/>
                <a:gd name="connsiteY10" fmla="*/ 592733 h 618927"/>
                <a:gd name="connsiteX11" fmla="*/ 2283619 w 2283619"/>
                <a:gd name="connsiteY11" fmla="*/ 618927 h 618927"/>
                <a:gd name="connsiteX0" fmla="*/ 0 w 2283619"/>
                <a:gd name="connsiteY0" fmla="*/ 608497 h 613259"/>
                <a:gd name="connsiteX1" fmla="*/ 973931 w 2283619"/>
                <a:gd name="connsiteY1" fmla="*/ 587065 h 613259"/>
                <a:gd name="connsiteX2" fmla="*/ 1252538 w 2283619"/>
                <a:gd name="connsiteY2" fmla="*/ 544203 h 613259"/>
                <a:gd name="connsiteX3" fmla="*/ 1407319 w 2283619"/>
                <a:gd name="connsiteY3" fmla="*/ 384659 h 613259"/>
                <a:gd name="connsiteX4" fmla="*/ 1621631 w 2283619"/>
                <a:gd name="connsiteY4" fmla="*/ 27472 h 613259"/>
                <a:gd name="connsiteX5" fmla="*/ 1776413 w 2283619"/>
                <a:gd name="connsiteY5" fmla="*/ 34615 h 613259"/>
                <a:gd name="connsiteX6" fmla="*/ 1866900 w 2283619"/>
                <a:gd name="connsiteY6" fmla="*/ 117959 h 613259"/>
                <a:gd name="connsiteX7" fmla="*/ 1964531 w 2283619"/>
                <a:gd name="connsiteY7" fmla="*/ 301315 h 613259"/>
                <a:gd name="connsiteX8" fmla="*/ 2062163 w 2283619"/>
                <a:gd name="connsiteY8" fmla="*/ 506103 h 613259"/>
                <a:gd name="connsiteX9" fmla="*/ 2185988 w 2283619"/>
                <a:gd name="connsiteY9" fmla="*/ 587065 h 613259"/>
                <a:gd name="connsiteX10" fmla="*/ 2283619 w 2283619"/>
                <a:gd name="connsiteY10" fmla="*/ 613259 h 613259"/>
                <a:gd name="connsiteX0" fmla="*/ 0 w 2283619"/>
                <a:gd name="connsiteY0" fmla="*/ 593094 h 597856"/>
                <a:gd name="connsiteX1" fmla="*/ 973931 w 2283619"/>
                <a:gd name="connsiteY1" fmla="*/ 571662 h 597856"/>
                <a:gd name="connsiteX2" fmla="*/ 1252538 w 2283619"/>
                <a:gd name="connsiteY2" fmla="*/ 528800 h 597856"/>
                <a:gd name="connsiteX3" fmla="*/ 1407319 w 2283619"/>
                <a:gd name="connsiteY3" fmla="*/ 369256 h 597856"/>
                <a:gd name="connsiteX4" fmla="*/ 1621631 w 2283619"/>
                <a:gd name="connsiteY4" fmla="*/ 12069 h 597856"/>
                <a:gd name="connsiteX5" fmla="*/ 1866900 w 2283619"/>
                <a:gd name="connsiteY5" fmla="*/ 102556 h 597856"/>
                <a:gd name="connsiteX6" fmla="*/ 1964531 w 2283619"/>
                <a:gd name="connsiteY6" fmla="*/ 285912 h 597856"/>
                <a:gd name="connsiteX7" fmla="*/ 2062163 w 2283619"/>
                <a:gd name="connsiteY7" fmla="*/ 490700 h 597856"/>
                <a:gd name="connsiteX8" fmla="*/ 2185988 w 2283619"/>
                <a:gd name="connsiteY8" fmla="*/ 571662 h 597856"/>
                <a:gd name="connsiteX9" fmla="*/ 2283619 w 2283619"/>
                <a:gd name="connsiteY9" fmla="*/ 597856 h 597856"/>
                <a:gd name="connsiteX0" fmla="*/ 0 w 2283619"/>
                <a:gd name="connsiteY0" fmla="*/ 559504 h 564266"/>
                <a:gd name="connsiteX1" fmla="*/ 973931 w 2283619"/>
                <a:gd name="connsiteY1" fmla="*/ 538072 h 564266"/>
                <a:gd name="connsiteX2" fmla="*/ 1252538 w 2283619"/>
                <a:gd name="connsiteY2" fmla="*/ 495210 h 564266"/>
                <a:gd name="connsiteX3" fmla="*/ 1407319 w 2283619"/>
                <a:gd name="connsiteY3" fmla="*/ 335666 h 564266"/>
                <a:gd name="connsiteX4" fmla="*/ 1653955 w 2283619"/>
                <a:gd name="connsiteY4" fmla="*/ 16027 h 564266"/>
                <a:gd name="connsiteX5" fmla="*/ 1866900 w 2283619"/>
                <a:gd name="connsiteY5" fmla="*/ 68966 h 564266"/>
                <a:gd name="connsiteX6" fmla="*/ 1964531 w 2283619"/>
                <a:gd name="connsiteY6" fmla="*/ 252322 h 564266"/>
                <a:gd name="connsiteX7" fmla="*/ 2062163 w 2283619"/>
                <a:gd name="connsiteY7" fmla="*/ 457110 h 564266"/>
                <a:gd name="connsiteX8" fmla="*/ 2185988 w 2283619"/>
                <a:gd name="connsiteY8" fmla="*/ 538072 h 564266"/>
                <a:gd name="connsiteX9" fmla="*/ 2283619 w 2283619"/>
                <a:gd name="connsiteY9" fmla="*/ 564266 h 564266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62163 w 2283619"/>
                <a:gd name="connsiteY7" fmla="*/ 478568 h 585724"/>
                <a:gd name="connsiteX8" fmla="*/ 2185988 w 2283619"/>
                <a:gd name="connsiteY8" fmla="*/ 559530 h 585724"/>
                <a:gd name="connsiteX9" fmla="*/ 2283619 w 2283619"/>
                <a:gd name="connsiteY9" fmla="*/ 585724 h 585724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79569 w 2283619"/>
                <a:gd name="connsiteY7" fmla="*/ 464127 h 585724"/>
                <a:gd name="connsiteX8" fmla="*/ 2185988 w 2283619"/>
                <a:gd name="connsiteY8" fmla="*/ 559530 h 585724"/>
                <a:gd name="connsiteX9" fmla="*/ 2283619 w 2283619"/>
                <a:gd name="connsiteY9" fmla="*/ 585724 h 585724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79569 w 2283619"/>
                <a:gd name="connsiteY7" fmla="*/ 464127 h 585724"/>
                <a:gd name="connsiteX8" fmla="*/ 2198421 w 2283619"/>
                <a:gd name="connsiteY8" fmla="*/ 550865 h 585724"/>
                <a:gd name="connsiteX9" fmla="*/ 2283619 w 2283619"/>
                <a:gd name="connsiteY9" fmla="*/ 585724 h 585724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89515 w 2283619"/>
                <a:gd name="connsiteY7" fmla="*/ 449686 h 585724"/>
                <a:gd name="connsiteX8" fmla="*/ 2198421 w 2283619"/>
                <a:gd name="connsiteY8" fmla="*/ 550865 h 585724"/>
                <a:gd name="connsiteX9" fmla="*/ 2283619 w 2283619"/>
                <a:gd name="connsiteY9" fmla="*/ 585724 h 585724"/>
                <a:gd name="connsiteX0" fmla="*/ 0 w 2283619"/>
                <a:gd name="connsiteY0" fmla="*/ 578896 h 583658"/>
                <a:gd name="connsiteX1" fmla="*/ 973931 w 2283619"/>
                <a:gd name="connsiteY1" fmla="*/ 557464 h 583658"/>
                <a:gd name="connsiteX2" fmla="*/ 1252538 w 2283619"/>
                <a:gd name="connsiteY2" fmla="*/ 514602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78896 h 583658"/>
                <a:gd name="connsiteX1" fmla="*/ 973931 w 2283619"/>
                <a:gd name="connsiteY1" fmla="*/ 557464 h 583658"/>
                <a:gd name="connsiteX2" fmla="*/ 1207781 w 2283619"/>
                <a:gd name="connsiteY2" fmla="*/ 511714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78896 h 583658"/>
                <a:gd name="connsiteX1" fmla="*/ 914254 w 2283619"/>
                <a:gd name="connsiteY1" fmla="*/ 551687 h 583658"/>
                <a:gd name="connsiteX2" fmla="*/ 1207781 w 2283619"/>
                <a:gd name="connsiteY2" fmla="*/ 511714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78896 h 583658"/>
                <a:gd name="connsiteX1" fmla="*/ 914254 w 2283619"/>
                <a:gd name="connsiteY1" fmla="*/ 551687 h 583658"/>
                <a:gd name="connsiteX2" fmla="*/ 1190375 w 2283619"/>
                <a:gd name="connsiteY2" fmla="*/ 505938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82020 h 586782"/>
                <a:gd name="connsiteX1" fmla="*/ 914254 w 2283619"/>
                <a:gd name="connsiteY1" fmla="*/ 554811 h 586782"/>
                <a:gd name="connsiteX2" fmla="*/ 1190375 w 2283619"/>
                <a:gd name="connsiteY2" fmla="*/ 509062 h 586782"/>
                <a:gd name="connsiteX3" fmla="*/ 1407319 w 2283619"/>
                <a:gd name="connsiteY3" fmla="*/ 358182 h 586782"/>
                <a:gd name="connsiteX4" fmla="*/ 1653955 w 2283619"/>
                <a:gd name="connsiteY4" fmla="*/ 38543 h 586782"/>
                <a:gd name="connsiteX5" fmla="*/ 1837062 w 2283619"/>
                <a:gd name="connsiteY5" fmla="*/ 27941 h 586782"/>
                <a:gd name="connsiteX6" fmla="*/ 1967018 w 2283619"/>
                <a:gd name="connsiteY6" fmla="*/ 240179 h 586782"/>
                <a:gd name="connsiteX7" fmla="*/ 2089515 w 2283619"/>
                <a:gd name="connsiteY7" fmla="*/ 450744 h 586782"/>
                <a:gd name="connsiteX8" fmla="*/ 2198421 w 2283619"/>
                <a:gd name="connsiteY8" fmla="*/ 551923 h 586782"/>
                <a:gd name="connsiteX9" fmla="*/ 2283619 w 2283619"/>
                <a:gd name="connsiteY9" fmla="*/ 586782 h 586782"/>
                <a:gd name="connsiteX0" fmla="*/ 0 w 2283619"/>
                <a:gd name="connsiteY0" fmla="*/ 582020 h 586782"/>
                <a:gd name="connsiteX1" fmla="*/ 914254 w 2283619"/>
                <a:gd name="connsiteY1" fmla="*/ 554811 h 586782"/>
                <a:gd name="connsiteX2" fmla="*/ 1190375 w 2283619"/>
                <a:gd name="connsiteY2" fmla="*/ 509062 h 586782"/>
                <a:gd name="connsiteX3" fmla="*/ 1407319 w 2283619"/>
                <a:gd name="connsiteY3" fmla="*/ 358182 h 586782"/>
                <a:gd name="connsiteX4" fmla="*/ 1653955 w 2283619"/>
                <a:gd name="connsiteY4" fmla="*/ 38543 h 586782"/>
                <a:gd name="connsiteX5" fmla="*/ 1824630 w 2283619"/>
                <a:gd name="connsiteY5" fmla="*/ 27941 h 586782"/>
                <a:gd name="connsiteX6" fmla="*/ 1967018 w 2283619"/>
                <a:gd name="connsiteY6" fmla="*/ 240179 h 586782"/>
                <a:gd name="connsiteX7" fmla="*/ 2089515 w 2283619"/>
                <a:gd name="connsiteY7" fmla="*/ 450744 h 586782"/>
                <a:gd name="connsiteX8" fmla="*/ 2198421 w 2283619"/>
                <a:gd name="connsiteY8" fmla="*/ 551923 h 586782"/>
                <a:gd name="connsiteX9" fmla="*/ 2283619 w 2283619"/>
                <a:gd name="connsiteY9" fmla="*/ 586782 h 586782"/>
                <a:gd name="connsiteX0" fmla="*/ 0 w 2283619"/>
                <a:gd name="connsiteY0" fmla="*/ 582020 h 586782"/>
                <a:gd name="connsiteX1" fmla="*/ 760090 w 2283619"/>
                <a:gd name="connsiteY1" fmla="*/ 566364 h 586782"/>
                <a:gd name="connsiteX2" fmla="*/ 1190375 w 2283619"/>
                <a:gd name="connsiteY2" fmla="*/ 509062 h 586782"/>
                <a:gd name="connsiteX3" fmla="*/ 1407319 w 2283619"/>
                <a:gd name="connsiteY3" fmla="*/ 358182 h 586782"/>
                <a:gd name="connsiteX4" fmla="*/ 1653955 w 2283619"/>
                <a:gd name="connsiteY4" fmla="*/ 38543 h 586782"/>
                <a:gd name="connsiteX5" fmla="*/ 1824630 w 2283619"/>
                <a:gd name="connsiteY5" fmla="*/ 27941 h 586782"/>
                <a:gd name="connsiteX6" fmla="*/ 1967018 w 2283619"/>
                <a:gd name="connsiteY6" fmla="*/ 240179 h 586782"/>
                <a:gd name="connsiteX7" fmla="*/ 2089515 w 2283619"/>
                <a:gd name="connsiteY7" fmla="*/ 450744 h 586782"/>
                <a:gd name="connsiteX8" fmla="*/ 2198421 w 2283619"/>
                <a:gd name="connsiteY8" fmla="*/ 551923 h 586782"/>
                <a:gd name="connsiteX9" fmla="*/ 2283619 w 2283619"/>
                <a:gd name="connsiteY9" fmla="*/ 586782 h 58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83619" h="586782">
                  <a:moveTo>
                    <a:pt x="0" y="582020"/>
                  </a:moveTo>
                  <a:lnTo>
                    <a:pt x="760090" y="566364"/>
                  </a:lnTo>
                  <a:cubicBezTo>
                    <a:pt x="958486" y="554204"/>
                    <a:pt x="1082504" y="543759"/>
                    <a:pt x="1190375" y="509062"/>
                  </a:cubicBezTo>
                  <a:cubicBezTo>
                    <a:pt x="1298246" y="474365"/>
                    <a:pt x="1330056" y="436602"/>
                    <a:pt x="1407319" y="358182"/>
                  </a:cubicBezTo>
                  <a:cubicBezTo>
                    <a:pt x="1484582" y="279762"/>
                    <a:pt x="1584403" y="93583"/>
                    <a:pt x="1653955" y="38543"/>
                  </a:cubicBezTo>
                  <a:cubicBezTo>
                    <a:pt x="1723507" y="-16497"/>
                    <a:pt x="1772453" y="-5665"/>
                    <a:pt x="1824630" y="27941"/>
                  </a:cubicBezTo>
                  <a:cubicBezTo>
                    <a:pt x="1876807" y="61547"/>
                    <a:pt x="1922871" y="169712"/>
                    <a:pt x="1967018" y="240179"/>
                  </a:cubicBezTo>
                  <a:cubicBezTo>
                    <a:pt x="2011165" y="310646"/>
                    <a:pt x="2050948" y="398787"/>
                    <a:pt x="2089515" y="450744"/>
                  </a:cubicBezTo>
                  <a:cubicBezTo>
                    <a:pt x="2128082" y="502701"/>
                    <a:pt x="2166070" y="529250"/>
                    <a:pt x="2198421" y="551923"/>
                  </a:cubicBezTo>
                  <a:cubicBezTo>
                    <a:pt x="2230772" y="574596"/>
                    <a:pt x="2253258" y="582614"/>
                    <a:pt x="2283619" y="586782"/>
                  </a:cubicBez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4" name="Полилиния 164"/>
            <p:cNvSpPr/>
            <p:nvPr/>
          </p:nvSpPr>
          <p:spPr>
            <a:xfrm>
              <a:off x="5793422" y="3911805"/>
              <a:ext cx="2183718" cy="472350"/>
            </a:xfrm>
            <a:custGeom>
              <a:avLst/>
              <a:gdLst>
                <a:gd name="connsiteX0" fmla="*/ 0 w 2283619"/>
                <a:gd name="connsiteY0" fmla="*/ 597860 h 602622"/>
                <a:gd name="connsiteX1" fmla="*/ 973931 w 2283619"/>
                <a:gd name="connsiteY1" fmla="*/ 576428 h 602622"/>
                <a:gd name="connsiteX2" fmla="*/ 1252538 w 2283619"/>
                <a:gd name="connsiteY2" fmla="*/ 533566 h 602622"/>
                <a:gd name="connsiteX3" fmla="*/ 1407319 w 2283619"/>
                <a:gd name="connsiteY3" fmla="*/ 374022 h 602622"/>
                <a:gd name="connsiteX4" fmla="*/ 1490663 w 2283619"/>
                <a:gd name="connsiteY4" fmla="*/ 169235 h 602622"/>
                <a:gd name="connsiteX5" fmla="*/ 1547813 w 2283619"/>
                <a:gd name="connsiteY5" fmla="*/ 76366 h 602622"/>
                <a:gd name="connsiteX6" fmla="*/ 1621631 w 2283619"/>
                <a:gd name="connsiteY6" fmla="*/ 16835 h 602622"/>
                <a:gd name="connsiteX7" fmla="*/ 1695450 w 2283619"/>
                <a:gd name="connsiteY7" fmla="*/ 166 h 602622"/>
                <a:gd name="connsiteX8" fmla="*/ 1776413 w 2283619"/>
                <a:gd name="connsiteY8" fmla="*/ 23978 h 602622"/>
                <a:gd name="connsiteX9" fmla="*/ 1866900 w 2283619"/>
                <a:gd name="connsiteY9" fmla="*/ 107322 h 602622"/>
                <a:gd name="connsiteX10" fmla="*/ 1964531 w 2283619"/>
                <a:gd name="connsiteY10" fmla="*/ 290678 h 602622"/>
                <a:gd name="connsiteX11" fmla="*/ 2062163 w 2283619"/>
                <a:gd name="connsiteY11" fmla="*/ 495466 h 602622"/>
                <a:gd name="connsiteX12" fmla="*/ 2185988 w 2283619"/>
                <a:gd name="connsiteY12" fmla="*/ 576428 h 602622"/>
                <a:gd name="connsiteX13" fmla="*/ 2283619 w 2283619"/>
                <a:gd name="connsiteY13" fmla="*/ 602622 h 602622"/>
                <a:gd name="connsiteX0" fmla="*/ 0 w 2283619"/>
                <a:gd name="connsiteY0" fmla="*/ 597860 h 602622"/>
                <a:gd name="connsiteX1" fmla="*/ 973931 w 2283619"/>
                <a:gd name="connsiteY1" fmla="*/ 576428 h 602622"/>
                <a:gd name="connsiteX2" fmla="*/ 1252538 w 2283619"/>
                <a:gd name="connsiteY2" fmla="*/ 533566 h 602622"/>
                <a:gd name="connsiteX3" fmla="*/ 1407319 w 2283619"/>
                <a:gd name="connsiteY3" fmla="*/ 374022 h 602622"/>
                <a:gd name="connsiteX4" fmla="*/ 1547813 w 2283619"/>
                <a:gd name="connsiteY4" fmla="*/ 76366 h 602622"/>
                <a:gd name="connsiteX5" fmla="*/ 1621631 w 2283619"/>
                <a:gd name="connsiteY5" fmla="*/ 16835 h 602622"/>
                <a:gd name="connsiteX6" fmla="*/ 1695450 w 2283619"/>
                <a:gd name="connsiteY6" fmla="*/ 166 h 602622"/>
                <a:gd name="connsiteX7" fmla="*/ 1776413 w 2283619"/>
                <a:gd name="connsiteY7" fmla="*/ 23978 h 602622"/>
                <a:gd name="connsiteX8" fmla="*/ 1866900 w 2283619"/>
                <a:gd name="connsiteY8" fmla="*/ 107322 h 602622"/>
                <a:gd name="connsiteX9" fmla="*/ 1964531 w 2283619"/>
                <a:gd name="connsiteY9" fmla="*/ 290678 h 602622"/>
                <a:gd name="connsiteX10" fmla="*/ 2062163 w 2283619"/>
                <a:gd name="connsiteY10" fmla="*/ 495466 h 602622"/>
                <a:gd name="connsiteX11" fmla="*/ 2185988 w 2283619"/>
                <a:gd name="connsiteY11" fmla="*/ 576428 h 602622"/>
                <a:gd name="connsiteX12" fmla="*/ 2283619 w 2283619"/>
                <a:gd name="connsiteY12" fmla="*/ 602622 h 602622"/>
                <a:gd name="connsiteX0" fmla="*/ 0 w 2283619"/>
                <a:gd name="connsiteY0" fmla="*/ 614165 h 618927"/>
                <a:gd name="connsiteX1" fmla="*/ 973931 w 2283619"/>
                <a:gd name="connsiteY1" fmla="*/ 592733 h 618927"/>
                <a:gd name="connsiteX2" fmla="*/ 1252538 w 2283619"/>
                <a:gd name="connsiteY2" fmla="*/ 549871 h 618927"/>
                <a:gd name="connsiteX3" fmla="*/ 1407319 w 2283619"/>
                <a:gd name="connsiteY3" fmla="*/ 390327 h 618927"/>
                <a:gd name="connsiteX4" fmla="*/ 1621631 w 2283619"/>
                <a:gd name="connsiteY4" fmla="*/ 33140 h 618927"/>
                <a:gd name="connsiteX5" fmla="*/ 1695450 w 2283619"/>
                <a:gd name="connsiteY5" fmla="*/ 16471 h 618927"/>
                <a:gd name="connsiteX6" fmla="*/ 1776413 w 2283619"/>
                <a:gd name="connsiteY6" fmla="*/ 40283 h 618927"/>
                <a:gd name="connsiteX7" fmla="*/ 1866900 w 2283619"/>
                <a:gd name="connsiteY7" fmla="*/ 123627 h 618927"/>
                <a:gd name="connsiteX8" fmla="*/ 1964531 w 2283619"/>
                <a:gd name="connsiteY8" fmla="*/ 306983 h 618927"/>
                <a:gd name="connsiteX9" fmla="*/ 2062163 w 2283619"/>
                <a:gd name="connsiteY9" fmla="*/ 511771 h 618927"/>
                <a:gd name="connsiteX10" fmla="*/ 2185988 w 2283619"/>
                <a:gd name="connsiteY10" fmla="*/ 592733 h 618927"/>
                <a:gd name="connsiteX11" fmla="*/ 2283619 w 2283619"/>
                <a:gd name="connsiteY11" fmla="*/ 618927 h 618927"/>
                <a:gd name="connsiteX0" fmla="*/ 0 w 2283619"/>
                <a:gd name="connsiteY0" fmla="*/ 608497 h 613259"/>
                <a:gd name="connsiteX1" fmla="*/ 973931 w 2283619"/>
                <a:gd name="connsiteY1" fmla="*/ 587065 h 613259"/>
                <a:gd name="connsiteX2" fmla="*/ 1252538 w 2283619"/>
                <a:gd name="connsiteY2" fmla="*/ 544203 h 613259"/>
                <a:gd name="connsiteX3" fmla="*/ 1407319 w 2283619"/>
                <a:gd name="connsiteY3" fmla="*/ 384659 h 613259"/>
                <a:gd name="connsiteX4" fmla="*/ 1621631 w 2283619"/>
                <a:gd name="connsiteY4" fmla="*/ 27472 h 613259"/>
                <a:gd name="connsiteX5" fmla="*/ 1776413 w 2283619"/>
                <a:gd name="connsiteY5" fmla="*/ 34615 h 613259"/>
                <a:gd name="connsiteX6" fmla="*/ 1866900 w 2283619"/>
                <a:gd name="connsiteY6" fmla="*/ 117959 h 613259"/>
                <a:gd name="connsiteX7" fmla="*/ 1964531 w 2283619"/>
                <a:gd name="connsiteY7" fmla="*/ 301315 h 613259"/>
                <a:gd name="connsiteX8" fmla="*/ 2062163 w 2283619"/>
                <a:gd name="connsiteY8" fmla="*/ 506103 h 613259"/>
                <a:gd name="connsiteX9" fmla="*/ 2185988 w 2283619"/>
                <a:gd name="connsiteY9" fmla="*/ 587065 h 613259"/>
                <a:gd name="connsiteX10" fmla="*/ 2283619 w 2283619"/>
                <a:gd name="connsiteY10" fmla="*/ 613259 h 613259"/>
                <a:gd name="connsiteX0" fmla="*/ 0 w 2283619"/>
                <a:gd name="connsiteY0" fmla="*/ 593094 h 597856"/>
                <a:gd name="connsiteX1" fmla="*/ 973931 w 2283619"/>
                <a:gd name="connsiteY1" fmla="*/ 571662 h 597856"/>
                <a:gd name="connsiteX2" fmla="*/ 1252538 w 2283619"/>
                <a:gd name="connsiteY2" fmla="*/ 528800 h 597856"/>
                <a:gd name="connsiteX3" fmla="*/ 1407319 w 2283619"/>
                <a:gd name="connsiteY3" fmla="*/ 369256 h 597856"/>
                <a:gd name="connsiteX4" fmla="*/ 1621631 w 2283619"/>
                <a:gd name="connsiteY4" fmla="*/ 12069 h 597856"/>
                <a:gd name="connsiteX5" fmla="*/ 1866900 w 2283619"/>
                <a:gd name="connsiteY5" fmla="*/ 102556 h 597856"/>
                <a:gd name="connsiteX6" fmla="*/ 1964531 w 2283619"/>
                <a:gd name="connsiteY6" fmla="*/ 285912 h 597856"/>
                <a:gd name="connsiteX7" fmla="*/ 2062163 w 2283619"/>
                <a:gd name="connsiteY7" fmla="*/ 490700 h 597856"/>
                <a:gd name="connsiteX8" fmla="*/ 2185988 w 2283619"/>
                <a:gd name="connsiteY8" fmla="*/ 571662 h 597856"/>
                <a:gd name="connsiteX9" fmla="*/ 2283619 w 2283619"/>
                <a:gd name="connsiteY9" fmla="*/ 597856 h 597856"/>
                <a:gd name="connsiteX0" fmla="*/ 0 w 2283619"/>
                <a:gd name="connsiteY0" fmla="*/ 559504 h 564266"/>
                <a:gd name="connsiteX1" fmla="*/ 973931 w 2283619"/>
                <a:gd name="connsiteY1" fmla="*/ 538072 h 564266"/>
                <a:gd name="connsiteX2" fmla="*/ 1252538 w 2283619"/>
                <a:gd name="connsiteY2" fmla="*/ 495210 h 564266"/>
                <a:gd name="connsiteX3" fmla="*/ 1407319 w 2283619"/>
                <a:gd name="connsiteY3" fmla="*/ 335666 h 564266"/>
                <a:gd name="connsiteX4" fmla="*/ 1653955 w 2283619"/>
                <a:gd name="connsiteY4" fmla="*/ 16027 h 564266"/>
                <a:gd name="connsiteX5" fmla="*/ 1866900 w 2283619"/>
                <a:gd name="connsiteY5" fmla="*/ 68966 h 564266"/>
                <a:gd name="connsiteX6" fmla="*/ 1964531 w 2283619"/>
                <a:gd name="connsiteY6" fmla="*/ 252322 h 564266"/>
                <a:gd name="connsiteX7" fmla="*/ 2062163 w 2283619"/>
                <a:gd name="connsiteY7" fmla="*/ 457110 h 564266"/>
                <a:gd name="connsiteX8" fmla="*/ 2185988 w 2283619"/>
                <a:gd name="connsiteY8" fmla="*/ 538072 h 564266"/>
                <a:gd name="connsiteX9" fmla="*/ 2283619 w 2283619"/>
                <a:gd name="connsiteY9" fmla="*/ 564266 h 564266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62163 w 2283619"/>
                <a:gd name="connsiteY7" fmla="*/ 478568 h 585724"/>
                <a:gd name="connsiteX8" fmla="*/ 2185988 w 2283619"/>
                <a:gd name="connsiteY8" fmla="*/ 559530 h 585724"/>
                <a:gd name="connsiteX9" fmla="*/ 2283619 w 2283619"/>
                <a:gd name="connsiteY9" fmla="*/ 585724 h 585724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79569 w 2283619"/>
                <a:gd name="connsiteY7" fmla="*/ 464127 h 585724"/>
                <a:gd name="connsiteX8" fmla="*/ 2185988 w 2283619"/>
                <a:gd name="connsiteY8" fmla="*/ 559530 h 585724"/>
                <a:gd name="connsiteX9" fmla="*/ 2283619 w 2283619"/>
                <a:gd name="connsiteY9" fmla="*/ 585724 h 585724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79569 w 2283619"/>
                <a:gd name="connsiteY7" fmla="*/ 464127 h 585724"/>
                <a:gd name="connsiteX8" fmla="*/ 2198421 w 2283619"/>
                <a:gd name="connsiteY8" fmla="*/ 550865 h 585724"/>
                <a:gd name="connsiteX9" fmla="*/ 2283619 w 2283619"/>
                <a:gd name="connsiteY9" fmla="*/ 585724 h 585724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89515 w 2283619"/>
                <a:gd name="connsiteY7" fmla="*/ 449686 h 585724"/>
                <a:gd name="connsiteX8" fmla="*/ 2198421 w 2283619"/>
                <a:gd name="connsiteY8" fmla="*/ 550865 h 585724"/>
                <a:gd name="connsiteX9" fmla="*/ 2283619 w 2283619"/>
                <a:gd name="connsiteY9" fmla="*/ 585724 h 585724"/>
                <a:gd name="connsiteX0" fmla="*/ 0 w 2283619"/>
                <a:gd name="connsiteY0" fmla="*/ 578896 h 583658"/>
                <a:gd name="connsiteX1" fmla="*/ 973931 w 2283619"/>
                <a:gd name="connsiteY1" fmla="*/ 557464 h 583658"/>
                <a:gd name="connsiteX2" fmla="*/ 1252538 w 2283619"/>
                <a:gd name="connsiteY2" fmla="*/ 514602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78896 h 583658"/>
                <a:gd name="connsiteX1" fmla="*/ 973931 w 2283619"/>
                <a:gd name="connsiteY1" fmla="*/ 557464 h 583658"/>
                <a:gd name="connsiteX2" fmla="*/ 1207781 w 2283619"/>
                <a:gd name="connsiteY2" fmla="*/ 511714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78896 h 583658"/>
                <a:gd name="connsiteX1" fmla="*/ 914254 w 2283619"/>
                <a:gd name="connsiteY1" fmla="*/ 551687 h 583658"/>
                <a:gd name="connsiteX2" fmla="*/ 1207781 w 2283619"/>
                <a:gd name="connsiteY2" fmla="*/ 511714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78896 h 583658"/>
                <a:gd name="connsiteX1" fmla="*/ 914254 w 2283619"/>
                <a:gd name="connsiteY1" fmla="*/ 551687 h 583658"/>
                <a:gd name="connsiteX2" fmla="*/ 1190375 w 2283619"/>
                <a:gd name="connsiteY2" fmla="*/ 505938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82020 h 586782"/>
                <a:gd name="connsiteX1" fmla="*/ 914254 w 2283619"/>
                <a:gd name="connsiteY1" fmla="*/ 554811 h 586782"/>
                <a:gd name="connsiteX2" fmla="*/ 1190375 w 2283619"/>
                <a:gd name="connsiteY2" fmla="*/ 509062 h 586782"/>
                <a:gd name="connsiteX3" fmla="*/ 1407319 w 2283619"/>
                <a:gd name="connsiteY3" fmla="*/ 358182 h 586782"/>
                <a:gd name="connsiteX4" fmla="*/ 1653955 w 2283619"/>
                <a:gd name="connsiteY4" fmla="*/ 38543 h 586782"/>
                <a:gd name="connsiteX5" fmla="*/ 1837062 w 2283619"/>
                <a:gd name="connsiteY5" fmla="*/ 27941 h 586782"/>
                <a:gd name="connsiteX6" fmla="*/ 1967018 w 2283619"/>
                <a:gd name="connsiteY6" fmla="*/ 240179 h 586782"/>
                <a:gd name="connsiteX7" fmla="*/ 2089515 w 2283619"/>
                <a:gd name="connsiteY7" fmla="*/ 450744 h 586782"/>
                <a:gd name="connsiteX8" fmla="*/ 2198421 w 2283619"/>
                <a:gd name="connsiteY8" fmla="*/ 551923 h 586782"/>
                <a:gd name="connsiteX9" fmla="*/ 2283619 w 2283619"/>
                <a:gd name="connsiteY9" fmla="*/ 586782 h 586782"/>
                <a:gd name="connsiteX0" fmla="*/ 0 w 2283619"/>
                <a:gd name="connsiteY0" fmla="*/ 582020 h 586782"/>
                <a:gd name="connsiteX1" fmla="*/ 914254 w 2283619"/>
                <a:gd name="connsiteY1" fmla="*/ 554811 h 586782"/>
                <a:gd name="connsiteX2" fmla="*/ 1190375 w 2283619"/>
                <a:gd name="connsiteY2" fmla="*/ 509062 h 586782"/>
                <a:gd name="connsiteX3" fmla="*/ 1407319 w 2283619"/>
                <a:gd name="connsiteY3" fmla="*/ 358182 h 586782"/>
                <a:gd name="connsiteX4" fmla="*/ 1653955 w 2283619"/>
                <a:gd name="connsiteY4" fmla="*/ 38543 h 586782"/>
                <a:gd name="connsiteX5" fmla="*/ 1824630 w 2283619"/>
                <a:gd name="connsiteY5" fmla="*/ 27941 h 586782"/>
                <a:gd name="connsiteX6" fmla="*/ 1967018 w 2283619"/>
                <a:gd name="connsiteY6" fmla="*/ 240179 h 586782"/>
                <a:gd name="connsiteX7" fmla="*/ 2089515 w 2283619"/>
                <a:gd name="connsiteY7" fmla="*/ 450744 h 586782"/>
                <a:gd name="connsiteX8" fmla="*/ 2198421 w 2283619"/>
                <a:gd name="connsiteY8" fmla="*/ 551923 h 586782"/>
                <a:gd name="connsiteX9" fmla="*/ 2283619 w 2283619"/>
                <a:gd name="connsiteY9" fmla="*/ 586782 h 586782"/>
                <a:gd name="connsiteX0" fmla="*/ 0 w 2283619"/>
                <a:gd name="connsiteY0" fmla="*/ 582020 h 586782"/>
                <a:gd name="connsiteX1" fmla="*/ 760090 w 2283619"/>
                <a:gd name="connsiteY1" fmla="*/ 566364 h 586782"/>
                <a:gd name="connsiteX2" fmla="*/ 1190375 w 2283619"/>
                <a:gd name="connsiteY2" fmla="*/ 509062 h 586782"/>
                <a:gd name="connsiteX3" fmla="*/ 1407319 w 2283619"/>
                <a:gd name="connsiteY3" fmla="*/ 358182 h 586782"/>
                <a:gd name="connsiteX4" fmla="*/ 1653955 w 2283619"/>
                <a:gd name="connsiteY4" fmla="*/ 38543 h 586782"/>
                <a:gd name="connsiteX5" fmla="*/ 1824630 w 2283619"/>
                <a:gd name="connsiteY5" fmla="*/ 27941 h 586782"/>
                <a:gd name="connsiteX6" fmla="*/ 1967018 w 2283619"/>
                <a:gd name="connsiteY6" fmla="*/ 240179 h 586782"/>
                <a:gd name="connsiteX7" fmla="*/ 2089515 w 2283619"/>
                <a:gd name="connsiteY7" fmla="*/ 450744 h 586782"/>
                <a:gd name="connsiteX8" fmla="*/ 2198421 w 2283619"/>
                <a:gd name="connsiteY8" fmla="*/ 551923 h 586782"/>
                <a:gd name="connsiteX9" fmla="*/ 2283619 w 2283619"/>
                <a:gd name="connsiteY9" fmla="*/ 586782 h 586782"/>
                <a:gd name="connsiteX0" fmla="*/ 0 w 1523529"/>
                <a:gd name="connsiteY0" fmla="*/ 566364 h 586782"/>
                <a:gd name="connsiteX1" fmla="*/ 430285 w 1523529"/>
                <a:gd name="connsiteY1" fmla="*/ 509062 h 586782"/>
                <a:gd name="connsiteX2" fmla="*/ 647229 w 1523529"/>
                <a:gd name="connsiteY2" fmla="*/ 358182 h 586782"/>
                <a:gd name="connsiteX3" fmla="*/ 893865 w 1523529"/>
                <a:gd name="connsiteY3" fmla="*/ 38543 h 586782"/>
                <a:gd name="connsiteX4" fmla="*/ 1064540 w 1523529"/>
                <a:gd name="connsiteY4" fmla="*/ 27941 h 586782"/>
                <a:gd name="connsiteX5" fmla="*/ 1206928 w 1523529"/>
                <a:gd name="connsiteY5" fmla="*/ 240179 h 586782"/>
                <a:gd name="connsiteX6" fmla="*/ 1329425 w 1523529"/>
                <a:gd name="connsiteY6" fmla="*/ 450744 h 586782"/>
                <a:gd name="connsiteX7" fmla="*/ 1438331 w 1523529"/>
                <a:gd name="connsiteY7" fmla="*/ 551923 h 586782"/>
                <a:gd name="connsiteX8" fmla="*/ 1523529 w 1523529"/>
                <a:gd name="connsiteY8" fmla="*/ 586782 h 586782"/>
                <a:gd name="connsiteX0" fmla="*/ 0 w 1609729"/>
                <a:gd name="connsiteY0" fmla="*/ 581768 h 586782"/>
                <a:gd name="connsiteX1" fmla="*/ 516485 w 1609729"/>
                <a:gd name="connsiteY1" fmla="*/ 509062 h 586782"/>
                <a:gd name="connsiteX2" fmla="*/ 733429 w 1609729"/>
                <a:gd name="connsiteY2" fmla="*/ 358182 h 586782"/>
                <a:gd name="connsiteX3" fmla="*/ 980065 w 1609729"/>
                <a:gd name="connsiteY3" fmla="*/ 38543 h 586782"/>
                <a:gd name="connsiteX4" fmla="*/ 1150740 w 1609729"/>
                <a:gd name="connsiteY4" fmla="*/ 27941 h 586782"/>
                <a:gd name="connsiteX5" fmla="*/ 1293128 w 1609729"/>
                <a:gd name="connsiteY5" fmla="*/ 240179 h 586782"/>
                <a:gd name="connsiteX6" fmla="*/ 1415625 w 1609729"/>
                <a:gd name="connsiteY6" fmla="*/ 450744 h 586782"/>
                <a:gd name="connsiteX7" fmla="*/ 1524531 w 1609729"/>
                <a:gd name="connsiteY7" fmla="*/ 551923 h 586782"/>
                <a:gd name="connsiteX8" fmla="*/ 1609729 w 1609729"/>
                <a:gd name="connsiteY8" fmla="*/ 586782 h 586782"/>
                <a:gd name="connsiteX0" fmla="*/ 0 w 2272803"/>
                <a:gd name="connsiteY0" fmla="*/ 581768 h 586782"/>
                <a:gd name="connsiteX1" fmla="*/ 516485 w 2272803"/>
                <a:gd name="connsiteY1" fmla="*/ 509062 h 586782"/>
                <a:gd name="connsiteX2" fmla="*/ 733429 w 2272803"/>
                <a:gd name="connsiteY2" fmla="*/ 358182 h 586782"/>
                <a:gd name="connsiteX3" fmla="*/ 980065 w 2272803"/>
                <a:gd name="connsiteY3" fmla="*/ 38543 h 586782"/>
                <a:gd name="connsiteX4" fmla="*/ 1150740 w 2272803"/>
                <a:gd name="connsiteY4" fmla="*/ 27941 h 586782"/>
                <a:gd name="connsiteX5" fmla="*/ 1293128 w 2272803"/>
                <a:gd name="connsiteY5" fmla="*/ 240179 h 586782"/>
                <a:gd name="connsiteX6" fmla="*/ 1415625 w 2272803"/>
                <a:gd name="connsiteY6" fmla="*/ 450744 h 586782"/>
                <a:gd name="connsiteX7" fmla="*/ 1524531 w 2272803"/>
                <a:gd name="connsiteY7" fmla="*/ 551923 h 586782"/>
                <a:gd name="connsiteX8" fmla="*/ 2272803 w 2272803"/>
                <a:gd name="connsiteY8" fmla="*/ 586782 h 586782"/>
                <a:gd name="connsiteX0" fmla="*/ 0 w 2280263"/>
                <a:gd name="connsiteY0" fmla="*/ 581768 h 586782"/>
                <a:gd name="connsiteX1" fmla="*/ 516485 w 2280263"/>
                <a:gd name="connsiteY1" fmla="*/ 509062 h 586782"/>
                <a:gd name="connsiteX2" fmla="*/ 733429 w 2280263"/>
                <a:gd name="connsiteY2" fmla="*/ 358182 h 586782"/>
                <a:gd name="connsiteX3" fmla="*/ 980065 w 2280263"/>
                <a:gd name="connsiteY3" fmla="*/ 38543 h 586782"/>
                <a:gd name="connsiteX4" fmla="*/ 1150740 w 2280263"/>
                <a:gd name="connsiteY4" fmla="*/ 27941 h 586782"/>
                <a:gd name="connsiteX5" fmla="*/ 1293128 w 2280263"/>
                <a:gd name="connsiteY5" fmla="*/ 240179 h 586782"/>
                <a:gd name="connsiteX6" fmla="*/ 1415625 w 2280263"/>
                <a:gd name="connsiteY6" fmla="*/ 450744 h 586782"/>
                <a:gd name="connsiteX7" fmla="*/ 1524531 w 2280263"/>
                <a:gd name="connsiteY7" fmla="*/ 551923 h 586782"/>
                <a:gd name="connsiteX8" fmla="*/ 2280263 w 2280263"/>
                <a:gd name="connsiteY8" fmla="*/ 586782 h 586782"/>
                <a:gd name="connsiteX0" fmla="*/ 0 w 2280263"/>
                <a:gd name="connsiteY0" fmla="*/ 581768 h 586782"/>
                <a:gd name="connsiteX1" fmla="*/ 516485 w 2280263"/>
                <a:gd name="connsiteY1" fmla="*/ 509062 h 586782"/>
                <a:gd name="connsiteX2" fmla="*/ 733429 w 2280263"/>
                <a:gd name="connsiteY2" fmla="*/ 358182 h 586782"/>
                <a:gd name="connsiteX3" fmla="*/ 980065 w 2280263"/>
                <a:gd name="connsiteY3" fmla="*/ 38543 h 586782"/>
                <a:gd name="connsiteX4" fmla="*/ 1150740 w 2280263"/>
                <a:gd name="connsiteY4" fmla="*/ 27941 h 586782"/>
                <a:gd name="connsiteX5" fmla="*/ 1293128 w 2280263"/>
                <a:gd name="connsiteY5" fmla="*/ 240179 h 586782"/>
                <a:gd name="connsiteX6" fmla="*/ 1415625 w 2280263"/>
                <a:gd name="connsiteY6" fmla="*/ 450744 h 586782"/>
                <a:gd name="connsiteX7" fmla="*/ 1750805 w 2280263"/>
                <a:gd name="connsiteY7" fmla="*/ 563476 h 586782"/>
                <a:gd name="connsiteX8" fmla="*/ 2280263 w 2280263"/>
                <a:gd name="connsiteY8" fmla="*/ 586782 h 586782"/>
                <a:gd name="connsiteX0" fmla="*/ 0 w 2280263"/>
                <a:gd name="connsiteY0" fmla="*/ 581768 h 586782"/>
                <a:gd name="connsiteX1" fmla="*/ 516485 w 2280263"/>
                <a:gd name="connsiteY1" fmla="*/ 509062 h 586782"/>
                <a:gd name="connsiteX2" fmla="*/ 733429 w 2280263"/>
                <a:gd name="connsiteY2" fmla="*/ 358182 h 586782"/>
                <a:gd name="connsiteX3" fmla="*/ 980065 w 2280263"/>
                <a:gd name="connsiteY3" fmla="*/ 38543 h 586782"/>
                <a:gd name="connsiteX4" fmla="*/ 1150740 w 2280263"/>
                <a:gd name="connsiteY4" fmla="*/ 27941 h 586782"/>
                <a:gd name="connsiteX5" fmla="*/ 1293128 w 2280263"/>
                <a:gd name="connsiteY5" fmla="*/ 240179 h 586782"/>
                <a:gd name="connsiteX6" fmla="*/ 1393246 w 2280263"/>
                <a:gd name="connsiteY6" fmla="*/ 456521 h 586782"/>
                <a:gd name="connsiteX7" fmla="*/ 1750805 w 2280263"/>
                <a:gd name="connsiteY7" fmla="*/ 563476 h 586782"/>
                <a:gd name="connsiteX8" fmla="*/ 2280263 w 2280263"/>
                <a:gd name="connsiteY8" fmla="*/ 586782 h 586782"/>
                <a:gd name="connsiteX0" fmla="*/ 0 w 2280263"/>
                <a:gd name="connsiteY0" fmla="*/ 580519 h 585533"/>
                <a:gd name="connsiteX1" fmla="*/ 516485 w 2280263"/>
                <a:gd name="connsiteY1" fmla="*/ 507813 h 585533"/>
                <a:gd name="connsiteX2" fmla="*/ 733429 w 2280263"/>
                <a:gd name="connsiteY2" fmla="*/ 356933 h 585533"/>
                <a:gd name="connsiteX3" fmla="*/ 980065 w 2280263"/>
                <a:gd name="connsiteY3" fmla="*/ 37294 h 585533"/>
                <a:gd name="connsiteX4" fmla="*/ 1150740 w 2280263"/>
                <a:gd name="connsiteY4" fmla="*/ 26692 h 585533"/>
                <a:gd name="connsiteX5" fmla="*/ 1228478 w 2280263"/>
                <a:gd name="connsiteY5" fmla="*/ 218712 h 585533"/>
                <a:gd name="connsiteX6" fmla="*/ 1393246 w 2280263"/>
                <a:gd name="connsiteY6" fmla="*/ 455272 h 585533"/>
                <a:gd name="connsiteX7" fmla="*/ 1750805 w 2280263"/>
                <a:gd name="connsiteY7" fmla="*/ 562227 h 585533"/>
                <a:gd name="connsiteX8" fmla="*/ 2280263 w 2280263"/>
                <a:gd name="connsiteY8" fmla="*/ 585533 h 585533"/>
                <a:gd name="connsiteX0" fmla="*/ 0 w 2280263"/>
                <a:gd name="connsiteY0" fmla="*/ 580519 h 585533"/>
                <a:gd name="connsiteX1" fmla="*/ 516485 w 2280263"/>
                <a:gd name="connsiteY1" fmla="*/ 507813 h 585533"/>
                <a:gd name="connsiteX2" fmla="*/ 733429 w 2280263"/>
                <a:gd name="connsiteY2" fmla="*/ 356933 h 585533"/>
                <a:gd name="connsiteX3" fmla="*/ 980065 w 2280263"/>
                <a:gd name="connsiteY3" fmla="*/ 37294 h 585533"/>
                <a:gd name="connsiteX4" fmla="*/ 1118414 w 2280263"/>
                <a:gd name="connsiteY4" fmla="*/ 26693 h 585533"/>
                <a:gd name="connsiteX5" fmla="*/ 1228478 w 2280263"/>
                <a:gd name="connsiteY5" fmla="*/ 218712 h 585533"/>
                <a:gd name="connsiteX6" fmla="*/ 1393246 w 2280263"/>
                <a:gd name="connsiteY6" fmla="*/ 455272 h 585533"/>
                <a:gd name="connsiteX7" fmla="*/ 1750805 w 2280263"/>
                <a:gd name="connsiteY7" fmla="*/ 562227 h 585533"/>
                <a:gd name="connsiteX8" fmla="*/ 2280263 w 2280263"/>
                <a:gd name="connsiteY8" fmla="*/ 585533 h 585533"/>
                <a:gd name="connsiteX0" fmla="*/ 0 w 2280263"/>
                <a:gd name="connsiteY0" fmla="*/ 580519 h 585533"/>
                <a:gd name="connsiteX1" fmla="*/ 516485 w 2280263"/>
                <a:gd name="connsiteY1" fmla="*/ 507813 h 585533"/>
                <a:gd name="connsiteX2" fmla="*/ 733429 w 2280263"/>
                <a:gd name="connsiteY2" fmla="*/ 356933 h 585533"/>
                <a:gd name="connsiteX3" fmla="*/ 955201 w 2280263"/>
                <a:gd name="connsiteY3" fmla="*/ 37293 h 585533"/>
                <a:gd name="connsiteX4" fmla="*/ 1118414 w 2280263"/>
                <a:gd name="connsiteY4" fmla="*/ 26693 h 585533"/>
                <a:gd name="connsiteX5" fmla="*/ 1228478 w 2280263"/>
                <a:gd name="connsiteY5" fmla="*/ 218712 h 585533"/>
                <a:gd name="connsiteX6" fmla="*/ 1393246 w 2280263"/>
                <a:gd name="connsiteY6" fmla="*/ 455272 h 585533"/>
                <a:gd name="connsiteX7" fmla="*/ 1750805 w 2280263"/>
                <a:gd name="connsiteY7" fmla="*/ 562227 h 585533"/>
                <a:gd name="connsiteX8" fmla="*/ 2280263 w 2280263"/>
                <a:gd name="connsiteY8" fmla="*/ 585533 h 585533"/>
                <a:gd name="connsiteX0" fmla="*/ 0 w 2280263"/>
                <a:gd name="connsiteY0" fmla="*/ 582006 h 587020"/>
                <a:gd name="connsiteX1" fmla="*/ 516485 w 2280263"/>
                <a:gd name="connsiteY1" fmla="*/ 509300 h 587020"/>
                <a:gd name="connsiteX2" fmla="*/ 765755 w 2280263"/>
                <a:gd name="connsiteY2" fmla="*/ 381526 h 587020"/>
                <a:gd name="connsiteX3" fmla="*/ 955201 w 2280263"/>
                <a:gd name="connsiteY3" fmla="*/ 38780 h 587020"/>
                <a:gd name="connsiteX4" fmla="*/ 1118414 w 2280263"/>
                <a:gd name="connsiteY4" fmla="*/ 28180 h 587020"/>
                <a:gd name="connsiteX5" fmla="*/ 1228478 w 2280263"/>
                <a:gd name="connsiteY5" fmla="*/ 220199 h 587020"/>
                <a:gd name="connsiteX6" fmla="*/ 1393246 w 2280263"/>
                <a:gd name="connsiteY6" fmla="*/ 456759 h 587020"/>
                <a:gd name="connsiteX7" fmla="*/ 1750805 w 2280263"/>
                <a:gd name="connsiteY7" fmla="*/ 563714 h 587020"/>
                <a:gd name="connsiteX8" fmla="*/ 2280263 w 2280263"/>
                <a:gd name="connsiteY8" fmla="*/ 587020 h 587020"/>
                <a:gd name="connsiteX0" fmla="*/ 0 w 2280263"/>
                <a:gd name="connsiteY0" fmla="*/ 582006 h 587020"/>
                <a:gd name="connsiteX1" fmla="*/ 531404 w 2280263"/>
                <a:gd name="connsiteY1" fmla="*/ 532406 h 587020"/>
                <a:gd name="connsiteX2" fmla="*/ 765755 w 2280263"/>
                <a:gd name="connsiteY2" fmla="*/ 381526 h 587020"/>
                <a:gd name="connsiteX3" fmla="*/ 955201 w 2280263"/>
                <a:gd name="connsiteY3" fmla="*/ 38780 h 587020"/>
                <a:gd name="connsiteX4" fmla="*/ 1118414 w 2280263"/>
                <a:gd name="connsiteY4" fmla="*/ 28180 h 587020"/>
                <a:gd name="connsiteX5" fmla="*/ 1228478 w 2280263"/>
                <a:gd name="connsiteY5" fmla="*/ 220199 h 587020"/>
                <a:gd name="connsiteX6" fmla="*/ 1393246 w 2280263"/>
                <a:gd name="connsiteY6" fmla="*/ 456759 h 587020"/>
                <a:gd name="connsiteX7" fmla="*/ 1750805 w 2280263"/>
                <a:gd name="connsiteY7" fmla="*/ 563714 h 587020"/>
                <a:gd name="connsiteX8" fmla="*/ 2280263 w 2280263"/>
                <a:gd name="connsiteY8" fmla="*/ 587020 h 587020"/>
                <a:gd name="connsiteX0" fmla="*/ 0 w 2280263"/>
                <a:gd name="connsiteY0" fmla="*/ 573759 h 578773"/>
                <a:gd name="connsiteX1" fmla="*/ 531404 w 2280263"/>
                <a:gd name="connsiteY1" fmla="*/ 524159 h 578773"/>
                <a:gd name="connsiteX2" fmla="*/ 765755 w 2280263"/>
                <a:gd name="connsiteY2" fmla="*/ 373279 h 578773"/>
                <a:gd name="connsiteX3" fmla="*/ 955201 w 2280263"/>
                <a:gd name="connsiteY3" fmla="*/ 30533 h 578773"/>
                <a:gd name="connsiteX4" fmla="*/ 1128360 w 2280263"/>
                <a:gd name="connsiteY4" fmla="*/ 37263 h 578773"/>
                <a:gd name="connsiteX5" fmla="*/ 1228478 w 2280263"/>
                <a:gd name="connsiteY5" fmla="*/ 211952 h 578773"/>
                <a:gd name="connsiteX6" fmla="*/ 1393246 w 2280263"/>
                <a:gd name="connsiteY6" fmla="*/ 448512 h 578773"/>
                <a:gd name="connsiteX7" fmla="*/ 1750805 w 2280263"/>
                <a:gd name="connsiteY7" fmla="*/ 555467 h 578773"/>
                <a:gd name="connsiteX8" fmla="*/ 2280263 w 2280263"/>
                <a:gd name="connsiteY8" fmla="*/ 578773 h 578773"/>
                <a:gd name="connsiteX0" fmla="*/ 0 w 2280263"/>
                <a:gd name="connsiteY0" fmla="*/ 573759 h 578773"/>
                <a:gd name="connsiteX1" fmla="*/ 531404 w 2280263"/>
                <a:gd name="connsiteY1" fmla="*/ 524159 h 578773"/>
                <a:gd name="connsiteX2" fmla="*/ 765755 w 2280263"/>
                <a:gd name="connsiteY2" fmla="*/ 373279 h 578773"/>
                <a:gd name="connsiteX3" fmla="*/ 955201 w 2280263"/>
                <a:gd name="connsiteY3" fmla="*/ 30533 h 578773"/>
                <a:gd name="connsiteX4" fmla="*/ 1128360 w 2280263"/>
                <a:gd name="connsiteY4" fmla="*/ 37263 h 578773"/>
                <a:gd name="connsiteX5" fmla="*/ 1228478 w 2280263"/>
                <a:gd name="connsiteY5" fmla="*/ 211952 h 578773"/>
                <a:gd name="connsiteX6" fmla="*/ 1393246 w 2280263"/>
                <a:gd name="connsiteY6" fmla="*/ 448512 h 578773"/>
                <a:gd name="connsiteX7" fmla="*/ 1750805 w 2280263"/>
                <a:gd name="connsiteY7" fmla="*/ 555467 h 578773"/>
                <a:gd name="connsiteX8" fmla="*/ 2280263 w 2280263"/>
                <a:gd name="connsiteY8" fmla="*/ 578773 h 578773"/>
                <a:gd name="connsiteX0" fmla="*/ 0 w 2280263"/>
                <a:gd name="connsiteY0" fmla="*/ 579129 h 584143"/>
                <a:gd name="connsiteX1" fmla="*/ 531404 w 2280263"/>
                <a:gd name="connsiteY1" fmla="*/ 529529 h 584143"/>
                <a:gd name="connsiteX2" fmla="*/ 765755 w 2280263"/>
                <a:gd name="connsiteY2" fmla="*/ 378649 h 584143"/>
                <a:gd name="connsiteX3" fmla="*/ 955201 w 2280263"/>
                <a:gd name="connsiteY3" fmla="*/ 35903 h 584143"/>
                <a:gd name="connsiteX4" fmla="*/ 1128360 w 2280263"/>
                <a:gd name="connsiteY4" fmla="*/ 42633 h 584143"/>
                <a:gd name="connsiteX5" fmla="*/ 1228478 w 2280263"/>
                <a:gd name="connsiteY5" fmla="*/ 217322 h 584143"/>
                <a:gd name="connsiteX6" fmla="*/ 1393246 w 2280263"/>
                <a:gd name="connsiteY6" fmla="*/ 453882 h 584143"/>
                <a:gd name="connsiteX7" fmla="*/ 1750805 w 2280263"/>
                <a:gd name="connsiteY7" fmla="*/ 560837 h 584143"/>
                <a:gd name="connsiteX8" fmla="*/ 2280263 w 2280263"/>
                <a:gd name="connsiteY8" fmla="*/ 584143 h 584143"/>
                <a:gd name="connsiteX0" fmla="*/ 0 w 2280263"/>
                <a:gd name="connsiteY0" fmla="*/ 567906 h 572920"/>
                <a:gd name="connsiteX1" fmla="*/ 531404 w 2280263"/>
                <a:gd name="connsiteY1" fmla="*/ 518306 h 572920"/>
                <a:gd name="connsiteX2" fmla="*/ 765755 w 2280263"/>
                <a:gd name="connsiteY2" fmla="*/ 367426 h 572920"/>
                <a:gd name="connsiteX3" fmla="*/ 962659 w 2280263"/>
                <a:gd name="connsiteY3" fmla="*/ 33346 h 572920"/>
                <a:gd name="connsiteX4" fmla="*/ 1128360 w 2280263"/>
                <a:gd name="connsiteY4" fmla="*/ 31410 h 572920"/>
                <a:gd name="connsiteX5" fmla="*/ 1228478 w 2280263"/>
                <a:gd name="connsiteY5" fmla="*/ 206099 h 572920"/>
                <a:gd name="connsiteX6" fmla="*/ 1393246 w 2280263"/>
                <a:gd name="connsiteY6" fmla="*/ 442659 h 572920"/>
                <a:gd name="connsiteX7" fmla="*/ 1750805 w 2280263"/>
                <a:gd name="connsiteY7" fmla="*/ 549614 h 572920"/>
                <a:gd name="connsiteX8" fmla="*/ 2280263 w 2280263"/>
                <a:gd name="connsiteY8" fmla="*/ 572920 h 572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0263" h="572920">
                  <a:moveTo>
                    <a:pt x="0" y="567906"/>
                  </a:moveTo>
                  <a:cubicBezTo>
                    <a:pt x="198396" y="555746"/>
                    <a:pt x="403778" y="551719"/>
                    <a:pt x="531404" y="518306"/>
                  </a:cubicBezTo>
                  <a:cubicBezTo>
                    <a:pt x="659030" y="484893"/>
                    <a:pt x="693879" y="448253"/>
                    <a:pt x="765755" y="367426"/>
                  </a:cubicBezTo>
                  <a:cubicBezTo>
                    <a:pt x="837631" y="286599"/>
                    <a:pt x="902225" y="89349"/>
                    <a:pt x="962659" y="33346"/>
                  </a:cubicBezTo>
                  <a:cubicBezTo>
                    <a:pt x="1023093" y="-22657"/>
                    <a:pt x="1084057" y="2618"/>
                    <a:pt x="1128360" y="31410"/>
                  </a:cubicBezTo>
                  <a:cubicBezTo>
                    <a:pt x="1172663" y="60202"/>
                    <a:pt x="1196762" y="137558"/>
                    <a:pt x="1228478" y="206099"/>
                  </a:cubicBezTo>
                  <a:cubicBezTo>
                    <a:pt x="1260194" y="274640"/>
                    <a:pt x="1306191" y="385406"/>
                    <a:pt x="1393246" y="442659"/>
                  </a:cubicBezTo>
                  <a:cubicBezTo>
                    <a:pt x="1480301" y="499912"/>
                    <a:pt x="1602969" y="527904"/>
                    <a:pt x="1750805" y="549614"/>
                  </a:cubicBezTo>
                  <a:cubicBezTo>
                    <a:pt x="1898641" y="571324"/>
                    <a:pt x="2249902" y="568752"/>
                    <a:pt x="2280263" y="572920"/>
                  </a:cubicBezTo>
                </a:path>
              </a:pathLst>
            </a:custGeom>
            <a:noFill/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5" name="Полилиния 165"/>
            <p:cNvSpPr/>
            <p:nvPr/>
          </p:nvSpPr>
          <p:spPr>
            <a:xfrm flipH="1">
              <a:off x="5791201" y="3322795"/>
              <a:ext cx="2181943" cy="516733"/>
            </a:xfrm>
            <a:custGeom>
              <a:avLst/>
              <a:gdLst>
                <a:gd name="connsiteX0" fmla="*/ 0 w 2283619"/>
                <a:gd name="connsiteY0" fmla="*/ 597860 h 602622"/>
                <a:gd name="connsiteX1" fmla="*/ 973931 w 2283619"/>
                <a:gd name="connsiteY1" fmla="*/ 576428 h 602622"/>
                <a:gd name="connsiteX2" fmla="*/ 1252538 w 2283619"/>
                <a:gd name="connsiteY2" fmla="*/ 533566 h 602622"/>
                <a:gd name="connsiteX3" fmla="*/ 1407319 w 2283619"/>
                <a:gd name="connsiteY3" fmla="*/ 374022 h 602622"/>
                <a:gd name="connsiteX4" fmla="*/ 1490663 w 2283619"/>
                <a:gd name="connsiteY4" fmla="*/ 169235 h 602622"/>
                <a:gd name="connsiteX5" fmla="*/ 1547813 w 2283619"/>
                <a:gd name="connsiteY5" fmla="*/ 76366 h 602622"/>
                <a:gd name="connsiteX6" fmla="*/ 1621631 w 2283619"/>
                <a:gd name="connsiteY6" fmla="*/ 16835 h 602622"/>
                <a:gd name="connsiteX7" fmla="*/ 1695450 w 2283619"/>
                <a:gd name="connsiteY7" fmla="*/ 166 h 602622"/>
                <a:gd name="connsiteX8" fmla="*/ 1776413 w 2283619"/>
                <a:gd name="connsiteY8" fmla="*/ 23978 h 602622"/>
                <a:gd name="connsiteX9" fmla="*/ 1866900 w 2283619"/>
                <a:gd name="connsiteY9" fmla="*/ 107322 h 602622"/>
                <a:gd name="connsiteX10" fmla="*/ 1964531 w 2283619"/>
                <a:gd name="connsiteY10" fmla="*/ 290678 h 602622"/>
                <a:gd name="connsiteX11" fmla="*/ 2062163 w 2283619"/>
                <a:gd name="connsiteY11" fmla="*/ 495466 h 602622"/>
                <a:gd name="connsiteX12" fmla="*/ 2185988 w 2283619"/>
                <a:gd name="connsiteY12" fmla="*/ 576428 h 602622"/>
                <a:gd name="connsiteX13" fmla="*/ 2283619 w 2283619"/>
                <a:gd name="connsiteY13" fmla="*/ 602622 h 602622"/>
                <a:gd name="connsiteX0" fmla="*/ 0 w 2283619"/>
                <a:gd name="connsiteY0" fmla="*/ 597860 h 602622"/>
                <a:gd name="connsiteX1" fmla="*/ 973931 w 2283619"/>
                <a:gd name="connsiteY1" fmla="*/ 576428 h 602622"/>
                <a:gd name="connsiteX2" fmla="*/ 1252538 w 2283619"/>
                <a:gd name="connsiteY2" fmla="*/ 533566 h 602622"/>
                <a:gd name="connsiteX3" fmla="*/ 1407319 w 2283619"/>
                <a:gd name="connsiteY3" fmla="*/ 374022 h 602622"/>
                <a:gd name="connsiteX4" fmla="*/ 1547813 w 2283619"/>
                <a:gd name="connsiteY4" fmla="*/ 76366 h 602622"/>
                <a:gd name="connsiteX5" fmla="*/ 1621631 w 2283619"/>
                <a:gd name="connsiteY5" fmla="*/ 16835 h 602622"/>
                <a:gd name="connsiteX6" fmla="*/ 1695450 w 2283619"/>
                <a:gd name="connsiteY6" fmla="*/ 166 h 602622"/>
                <a:gd name="connsiteX7" fmla="*/ 1776413 w 2283619"/>
                <a:gd name="connsiteY7" fmla="*/ 23978 h 602622"/>
                <a:gd name="connsiteX8" fmla="*/ 1866900 w 2283619"/>
                <a:gd name="connsiteY8" fmla="*/ 107322 h 602622"/>
                <a:gd name="connsiteX9" fmla="*/ 1964531 w 2283619"/>
                <a:gd name="connsiteY9" fmla="*/ 290678 h 602622"/>
                <a:gd name="connsiteX10" fmla="*/ 2062163 w 2283619"/>
                <a:gd name="connsiteY10" fmla="*/ 495466 h 602622"/>
                <a:gd name="connsiteX11" fmla="*/ 2185988 w 2283619"/>
                <a:gd name="connsiteY11" fmla="*/ 576428 h 602622"/>
                <a:gd name="connsiteX12" fmla="*/ 2283619 w 2283619"/>
                <a:gd name="connsiteY12" fmla="*/ 602622 h 602622"/>
                <a:gd name="connsiteX0" fmla="*/ 0 w 2283619"/>
                <a:gd name="connsiteY0" fmla="*/ 614165 h 618927"/>
                <a:gd name="connsiteX1" fmla="*/ 973931 w 2283619"/>
                <a:gd name="connsiteY1" fmla="*/ 592733 h 618927"/>
                <a:gd name="connsiteX2" fmla="*/ 1252538 w 2283619"/>
                <a:gd name="connsiteY2" fmla="*/ 549871 h 618927"/>
                <a:gd name="connsiteX3" fmla="*/ 1407319 w 2283619"/>
                <a:gd name="connsiteY3" fmla="*/ 390327 h 618927"/>
                <a:gd name="connsiteX4" fmla="*/ 1621631 w 2283619"/>
                <a:gd name="connsiteY4" fmla="*/ 33140 h 618927"/>
                <a:gd name="connsiteX5" fmla="*/ 1695450 w 2283619"/>
                <a:gd name="connsiteY5" fmla="*/ 16471 h 618927"/>
                <a:gd name="connsiteX6" fmla="*/ 1776413 w 2283619"/>
                <a:gd name="connsiteY6" fmla="*/ 40283 h 618927"/>
                <a:gd name="connsiteX7" fmla="*/ 1866900 w 2283619"/>
                <a:gd name="connsiteY7" fmla="*/ 123627 h 618927"/>
                <a:gd name="connsiteX8" fmla="*/ 1964531 w 2283619"/>
                <a:gd name="connsiteY8" fmla="*/ 306983 h 618927"/>
                <a:gd name="connsiteX9" fmla="*/ 2062163 w 2283619"/>
                <a:gd name="connsiteY9" fmla="*/ 511771 h 618927"/>
                <a:gd name="connsiteX10" fmla="*/ 2185988 w 2283619"/>
                <a:gd name="connsiteY10" fmla="*/ 592733 h 618927"/>
                <a:gd name="connsiteX11" fmla="*/ 2283619 w 2283619"/>
                <a:gd name="connsiteY11" fmla="*/ 618927 h 618927"/>
                <a:gd name="connsiteX0" fmla="*/ 0 w 2283619"/>
                <a:gd name="connsiteY0" fmla="*/ 608497 h 613259"/>
                <a:gd name="connsiteX1" fmla="*/ 973931 w 2283619"/>
                <a:gd name="connsiteY1" fmla="*/ 587065 h 613259"/>
                <a:gd name="connsiteX2" fmla="*/ 1252538 w 2283619"/>
                <a:gd name="connsiteY2" fmla="*/ 544203 h 613259"/>
                <a:gd name="connsiteX3" fmla="*/ 1407319 w 2283619"/>
                <a:gd name="connsiteY3" fmla="*/ 384659 h 613259"/>
                <a:gd name="connsiteX4" fmla="*/ 1621631 w 2283619"/>
                <a:gd name="connsiteY4" fmla="*/ 27472 h 613259"/>
                <a:gd name="connsiteX5" fmla="*/ 1776413 w 2283619"/>
                <a:gd name="connsiteY5" fmla="*/ 34615 h 613259"/>
                <a:gd name="connsiteX6" fmla="*/ 1866900 w 2283619"/>
                <a:gd name="connsiteY6" fmla="*/ 117959 h 613259"/>
                <a:gd name="connsiteX7" fmla="*/ 1964531 w 2283619"/>
                <a:gd name="connsiteY7" fmla="*/ 301315 h 613259"/>
                <a:gd name="connsiteX8" fmla="*/ 2062163 w 2283619"/>
                <a:gd name="connsiteY8" fmla="*/ 506103 h 613259"/>
                <a:gd name="connsiteX9" fmla="*/ 2185988 w 2283619"/>
                <a:gd name="connsiteY9" fmla="*/ 587065 h 613259"/>
                <a:gd name="connsiteX10" fmla="*/ 2283619 w 2283619"/>
                <a:gd name="connsiteY10" fmla="*/ 613259 h 613259"/>
                <a:gd name="connsiteX0" fmla="*/ 0 w 2283619"/>
                <a:gd name="connsiteY0" fmla="*/ 593094 h 597856"/>
                <a:gd name="connsiteX1" fmla="*/ 973931 w 2283619"/>
                <a:gd name="connsiteY1" fmla="*/ 571662 h 597856"/>
                <a:gd name="connsiteX2" fmla="*/ 1252538 w 2283619"/>
                <a:gd name="connsiteY2" fmla="*/ 528800 h 597856"/>
                <a:gd name="connsiteX3" fmla="*/ 1407319 w 2283619"/>
                <a:gd name="connsiteY3" fmla="*/ 369256 h 597856"/>
                <a:gd name="connsiteX4" fmla="*/ 1621631 w 2283619"/>
                <a:gd name="connsiteY4" fmla="*/ 12069 h 597856"/>
                <a:gd name="connsiteX5" fmla="*/ 1866900 w 2283619"/>
                <a:gd name="connsiteY5" fmla="*/ 102556 h 597856"/>
                <a:gd name="connsiteX6" fmla="*/ 1964531 w 2283619"/>
                <a:gd name="connsiteY6" fmla="*/ 285912 h 597856"/>
                <a:gd name="connsiteX7" fmla="*/ 2062163 w 2283619"/>
                <a:gd name="connsiteY7" fmla="*/ 490700 h 597856"/>
                <a:gd name="connsiteX8" fmla="*/ 2185988 w 2283619"/>
                <a:gd name="connsiteY8" fmla="*/ 571662 h 597856"/>
                <a:gd name="connsiteX9" fmla="*/ 2283619 w 2283619"/>
                <a:gd name="connsiteY9" fmla="*/ 597856 h 597856"/>
                <a:gd name="connsiteX0" fmla="*/ 0 w 2283619"/>
                <a:gd name="connsiteY0" fmla="*/ 559504 h 564266"/>
                <a:gd name="connsiteX1" fmla="*/ 973931 w 2283619"/>
                <a:gd name="connsiteY1" fmla="*/ 538072 h 564266"/>
                <a:gd name="connsiteX2" fmla="*/ 1252538 w 2283619"/>
                <a:gd name="connsiteY2" fmla="*/ 495210 h 564266"/>
                <a:gd name="connsiteX3" fmla="*/ 1407319 w 2283619"/>
                <a:gd name="connsiteY3" fmla="*/ 335666 h 564266"/>
                <a:gd name="connsiteX4" fmla="*/ 1653955 w 2283619"/>
                <a:gd name="connsiteY4" fmla="*/ 16027 h 564266"/>
                <a:gd name="connsiteX5" fmla="*/ 1866900 w 2283619"/>
                <a:gd name="connsiteY5" fmla="*/ 68966 h 564266"/>
                <a:gd name="connsiteX6" fmla="*/ 1964531 w 2283619"/>
                <a:gd name="connsiteY6" fmla="*/ 252322 h 564266"/>
                <a:gd name="connsiteX7" fmla="*/ 2062163 w 2283619"/>
                <a:gd name="connsiteY7" fmla="*/ 457110 h 564266"/>
                <a:gd name="connsiteX8" fmla="*/ 2185988 w 2283619"/>
                <a:gd name="connsiteY8" fmla="*/ 538072 h 564266"/>
                <a:gd name="connsiteX9" fmla="*/ 2283619 w 2283619"/>
                <a:gd name="connsiteY9" fmla="*/ 564266 h 564266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62163 w 2283619"/>
                <a:gd name="connsiteY7" fmla="*/ 478568 h 585724"/>
                <a:gd name="connsiteX8" fmla="*/ 2185988 w 2283619"/>
                <a:gd name="connsiteY8" fmla="*/ 559530 h 585724"/>
                <a:gd name="connsiteX9" fmla="*/ 2283619 w 2283619"/>
                <a:gd name="connsiteY9" fmla="*/ 585724 h 585724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79569 w 2283619"/>
                <a:gd name="connsiteY7" fmla="*/ 464127 h 585724"/>
                <a:gd name="connsiteX8" fmla="*/ 2185988 w 2283619"/>
                <a:gd name="connsiteY8" fmla="*/ 559530 h 585724"/>
                <a:gd name="connsiteX9" fmla="*/ 2283619 w 2283619"/>
                <a:gd name="connsiteY9" fmla="*/ 585724 h 585724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79569 w 2283619"/>
                <a:gd name="connsiteY7" fmla="*/ 464127 h 585724"/>
                <a:gd name="connsiteX8" fmla="*/ 2198421 w 2283619"/>
                <a:gd name="connsiteY8" fmla="*/ 550865 h 585724"/>
                <a:gd name="connsiteX9" fmla="*/ 2283619 w 2283619"/>
                <a:gd name="connsiteY9" fmla="*/ 585724 h 585724"/>
                <a:gd name="connsiteX0" fmla="*/ 0 w 2283619"/>
                <a:gd name="connsiteY0" fmla="*/ 580962 h 585724"/>
                <a:gd name="connsiteX1" fmla="*/ 973931 w 2283619"/>
                <a:gd name="connsiteY1" fmla="*/ 559530 h 585724"/>
                <a:gd name="connsiteX2" fmla="*/ 1252538 w 2283619"/>
                <a:gd name="connsiteY2" fmla="*/ 516668 h 585724"/>
                <a:gd name="connsiteX3" fmla="*/ 1407319 w 2283619"/>
                <a:gd name="connsiteY3" fmla="*/ 357124 h 585724"/>
                <a:gd name="connsiteX4" fmla="*/ 1653955 w 2283619"/>
                <a:gd name="connsiteY4" fmla="*/ 37485 h 585724"/>
                <a:gd name="connsiteX5" fmla="*/ 1827116 w 2283619"/>
                <a:gd name="connsiteY5" fmla="*/ 32659 h 585724"/>
                <a:gd name="connsiteX6" fmla="*/ 1964531 w 2283619"/>
                <a:gd name="connsiteY6" fmla="*/ 273780 h 585724"/>
                <a:gd name="connsiteX7" fmla="*/ 2089515 w 2283619"/>
                <a:gd name="connsiteY7" fmla="*/ 449686 h 585724"/>
                <a:gd name="connsiteX8" fmla="*/ 2198421 w 2283619"/>
                <a:gd name="connsiteY8" fmla="*/ 550865 h 585724"/>
                <a:gd name="connsiteX9" fmla="*/ 2283619 w 2283619"/>
                <a:gd name="connsiteY9" fmla="*/ 585724 h 585724"/>
                <a:gd name="connsiteX0" fmla="*/ 0 w 2283619"/>
                <a:gd name="connsiteY0" fmla="*/ 578896 h 583658"/>
                <a:gd name="connsiteX1" fmla="*/ 973931 w 2283619"/>
                <a:gd name="connsiteY1" fmla="*/ 557464 h 583658"/>
                <a:gd name="connsiteX2" fmla="*/ 1252538 w 2283619"/>
                <a:gd name="connsiteY2" fmla="*/ 514602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78896 h 583658"/>
                <a:gd name="connsiteX1" fmla="*/ 973931 w 2283619"/>
                <a:gd name="connsiteY1" fmla="*/ 557464 h 583658"/>
                <a:gd name="connsiteX2" fmla="*/ 1207781 w 2283619"/>
                <a:gd name="connsiteY2" fmla="*/ 511714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78896 h 583658"/>
                <a:gd name="connsiteX1" fmla="*/ 914254 w 2283619"/>
                <a:gd name="connsiteY1" fmla="*/ 551687 h 583658"/>
                <a:gd name="connsiteX2" fmla="*/ 1207781 w 2283619"/>
                <a:gd name="connsiteY2" fmla="*/ 511714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78896 h 583658"/>
                <a:gd name="connsiteX1" fmla="*/ 914254 w 2283619"/>
                <a:gd name="connsiteY1" fmla="*/ 551687 h 583658"/>
                <a:gd name="connsiteX2" fmla="*/ 1190375 w 2283619"/>
                <a:gd name="connsiteY2" fmla="*/ 505938 h 583658"/>
                <a:gd name="connsiteX3" fmla="*/ 1407319 w 2283619"/>
                <a:gd name="connsiteY3" fmla="*/ 355058 h 583658"/>
                <a:gd name="connsiteX4" fmla="*/ 1653955 w 2283619"/>
                <a:gd name="connsiteY4" fmla="*/ 35419 h 583658"/>
                <a:gd name="connsiteX5" fmla="*/ 1827116 w 2283619"/>
                <a:gd name="connsiteY5" fmla="*/ 30593 h 583658"/>
                <a:gd name="connsiteX6" fmla="*/ 1967018 w 2283619"/>
                <a:gd name="connsiteY6" fmla="*/ 237055 h 583658"/>
                <a:gd name="connsiteX7" fmla="*/ 2089515 w 2283619"/>
                <a:gd name="connsiteY7" fmla="*/ 447620 h 583658"/>
                <a:gd name="connsiteX8" fmla="*/ 2198421 w 2283619"/>
                <a:gd name="connsiteY8" fmla="*/ 548799 h 583658"/>
                <a:gd name="connsiteX9" fmla="*/ 2283619 w 2283619"/>
                <a:gd name="connsiteY9" fmla="*/ 583658 h 583658"/>
                <a:gd name="connsiteX0" fmla="*/ 0 w 2283619"/>
                <a:gd name="connsiteY0" fmla="*/ 582020 h 586782"/>
                <a:gd name="connsiteX1" fmla="*/ 914254 w 2283619"/>
                <a:gd name="connsiteY1" fmla="*/ 554811 h 586782"/>
                <a:gd name="connsiteX2" fmla="*/ 1190375 w 2283619"/>
                <a:gd name="connsiteY2" fmla="*/ 509062 h 586782"/>
                <a:gd name="connsiteX3" fmla="*/ 1407319 w 2283619"/>
                <a:gd name="connsiteY3" fmla="*/ 358182 h 586782"/>
                <a:gd name="connsiteX4" fmla="*/ 1653955 w 2283619"/>
                <a:gd name="connsiteY4" fmla="*/ 38543 h 586782"/>
                <a:gd name="connsiteX5" fmla="*/ 1837062 w 2283619"/>
                <a:gd name="connsiteY5" fmla="*/ 27941 h 586782"/>
                <a:gd name="connsiteX6" fmla="*/ 1967018 w 2283619"/>
                <a:gd name="connsiteY6" fmla="*/ 240179 h 586782"/>
                <a:gd name="connsiteX7" fmla="*/ 2089515 w 2283619"/>
                <a:gd name="connsiteY7" fmla="*/ 450744 h 586782"/>
                <a:gd name="connsiteX8" fmla="*/ 2198421 w 2283619"/>
                <a:gd name="connsiteY8" fmla="*/ 551923 h 586782"/>
                <a:gd name="connsiteX9" fmla="*/ 2283619 w 2283619"/>
                <a:gd name="connsiteY9" fmla="*/ 586782 h 586782"/>
                <a:gd name="connsiteX0" fmla="*/ 0 w 2283619"/>
                <a:gd name="connsiteY0" fmla="*/ 582020 h 586782"/>
                <a:gd name="connsiteX1" fmla="*/ 914254 w 2283619"/>
                <a:gd name="connsiteY1" fmla="*/ 554811 h 586782"/>
                <a:gd name="connsiteX2" fmla="*/ 1190375 w 2283619"/>
                <a:gd name="connsiteY2" fmla="*/ 509062 h 586782"/>
                <a:gd name="connsiteX3" fmla="*/ 1407319 w 2283619"/>
                <a:gd name="connsiteY3" fmla="*/ 358182 h 586782"/>
                <a:gd name="connsiteX4" fmla="*/ 1653955 w 2283619"/>
                <a:gd name="connsiteY4" fmla="*/ 38543 h 586782"/>
                <a:gd name="connsiteX5" fmla="*/ 1824630 w 2283619"/>
                <a:gd name="connsiteY5" fmla="*/ 27941 h 586782"/>
                <a:gd name="connsiteX6" fmla="*/ 1967018 w 2283619"/>
                <a:gd name="connsiteY6" fmla="*/ 240179 h 586782"/>
                <a:gd name="connsiteX7" fmla="*/ 2089515 w 2283619"/>
                <a:gd name="connsiteY7" fmla="*/ 450744 h 586782"/>
                <a:gd name="connsiteX8" fmla="*/ 2198421 w 2283619"/>
                <a:gd name="connsiteY8" fmla="*/ 551923 h 586782"/>
                <a:gd name="connsiteX9" fmla="*/ 2283619 w 2283619"/>
                <a:gd name="connsiteY9" fmla="*/ 586782 h 586782"/>
                <a:gd name="connsiteX0" fmla="*/ 0 w 2283619"/>
                <a:gd name="connsiteY0" fmla="*/ 582020 h 586782"/>
                <a:gd name="connsiteX1" fmla="*/ 760090 w 2283619"/>
                <a:gd name="connsiteY1" fmla="*/ 566364 h 586782"/>
                <a:gd name="connsiteX2" fmla="*/ 1190375 w 2283619"/>
                <a:gd name="connsiteY2" fmla="*/ 509062 h 586782"/>
                <a:gd name="connsiteX3" fmla="*/ 1407319 w 2283619"/>
                <a:gd name="connsiteY3" fmla="*/ 358182 h 586782"/>
                <a:gd name="connsiteX4" fmla="*/ 1653955 w 2283619"/>
                <a:gd name="connsiteY4" fmla="*/ 38543 h 586782"/>
                <a:gd name="connsiteX5" fmla="*/ 1824630 w 2283619"/>
                <a:gd name="connsiteY5" fmla="*/ 27941 h 586782"/>
                <a:gd name="connsiteX6" fmla="*/ 1967018 w 2283619"/>
                <a:gd name="connsiteY6" fmla="*/ 240179 h 586782"/>
                <a:gd name="connsiteX7" fmla="*/ 2089515 w 2283619"/>
                <a:gd name="connsiteY7" fmla="*/ 450744 h 586782"/>
                <a:gd name="connsiteX8" fmla="*/ 2198421 w 2283619"/>
                <a:gd name="connsiteY8" fmla="*/ 551923 h 586782"/>
                <a:gd name="connsiteX9" fmla="*/ 2283619 w 2283619"/>
                <a:gd name="connsiteY9" fmla="*/ 586782 h 586782"/>
                <a:gd name="connsiteX0" fmla="*/ 0 w 2283619"/>
                <a:gd name="connsiteY0" fmla="*/ 582927 h 587689"/>
                <a:gd name="connsiteX1" fmla="*/ 760090 w 2283619"/>
                <a:gd name="connsiteY1" fmla="*/ 567271 h 587689"/>
                <a:gd name="connsiteX2" fmla="*/ 1190375 w 2283619"/>
                <a:gd name="connsiteY2" fmla="*/ 509969 h 587689"/>
                <a:gd name="connsiteX3" fmla="*/ 1407319 w 2283619"/>
                <a:gd name="connsiteY3" fmla="*/ 359089 h 587689"/>
                <a:gd name="connsiteX4" fmla="*/ 1653955 w 2283619"/>
                <a:gd name="connsiteY4" fmla="*/ 39450 h 587689"/>
                <a:gd name="connsiteX5" fmla="*/ 1824630 w 2283619"/>
                <a:gd name="connsiteY5" fmla="*/ 28848 h 587689"/>
                <a:gd name="connsiteX6" fmla="*/ 1919774 w 2283619"/>
                <a:gd name="connsiteY6" fmla="*/ 255527 h 587689"/>
                <a:gd name="connsiteX7" fmla="*/ 2089515 w 2283619"/>
                <a:gd name="connsiteY7" fmla="*/ 451651 h 587689"/>
                <a:gd name="connsiteX8" fmla="*/ 2198421 w 2283619"/>
                <a:gd name="connsiteY8" fmla="*/ 552830 h 587689"/>
                <a:gd name="connsiteX9" fmla="*/ 2283619 w 2283619"/>
                <a:gd name="connsiteY9" fmla="*/ 587689 h 587689"/>
                <a:gd name="connsiteX0" fmla="*/ 0 w 2283619"/>
                <a:gd name="connsiteY0" fmla="*/ 582927 h 587689"/>
                <a:gd name="connsiteX1" fmla="*/ 760090 w 2283619"/>
                <a:gd name="connsiteY1" fmla="*/ 567271 h 587689"/>
                <a:gd name="connsiteX2" fmla="*/ 1190375 w 2283619"/>
                <a:gd name="connsiteY2" fmla="*/ 509969 h 587689"/>
                <a:gd name="connsiteX3" fmla="*/ 1407319 w 2283619"/>
                <a:gd name="connsiteY3" fmla="*/ 359089 h 587689"/>
                <a:gd name="connsiteX4" fmla="*/ 1653955 w 2283619"/>
                <a:gd name="connsiteY4" fmla="*/ 39450 h 587689"/>
                <a:gd name="connsiteX5" fmla="*/ 1824630 w 2283619"/>
                <a:gd name="connsiteY5" fmla="*/ 28848 h 587689"/>
                <a:gd name="connsiteX6" fmla="*/ 1919774 w 2283619"/>
                <a:gd name="connsiteY6" fmla="*/ 255527 h 587689"/>
                <a:gd name="connsiteX7" fmla="*/ 2007460 w 2283619"/>
                <a:gd name="connsiteY7" fmla="*/ 489199 h 587689"/>
                <a:gd name="connsiteX8" fmla="*/ 2198421 w 2283619"/>
                <a:gd name="connsiteY8" fmla="*/ 552830 h 587689"/>
                <a:gd name="connsiteX9" fmla="*/ 2283619 w 2283619"/>
                <a:gd name="connsiteY9" fmla="*/ 587689 h 587689"/>
                <a:gd name="connsiteX0" fmla="*/ 0 w 2283619"/>
                <a:gd name="connsiteY0" fmla="*/ 582927 h 587689"/>
                <a:gd name="connsiteX1" fmla="*/ 760090 w 2283619"/>
                <a:gd name="connsiteY1" fmla="*/ 567271 h 587689"/>
                <a:gd name="connsiteX2" fmla="*/ 1190375 w 2283619"/>
                <a:gd name="connsiteY2" fmla="*/ 509969 h 587689"/>
                <a:gd name="connsiteX3" fmla="*/ 1407319 w 2283619"/>
                <a:gd name="connsiteY3" fmla="*/ 359089 h 587689"/>
                <a:gd name="connsiteX4" fmla="*/ 1653955 w 2283619"/>
                <a:gd name="connsiteY4" fmla="*/ 39450 h 587689"/>
                <a:gd name="connsiteX5" fmla="*/ 1824630 w 2283619"/>
                <a:gd name="connsiteY5" fmla="*/ 28848 h 587689"/>
                <a:gd name="connsiteX6" fmla="*/ 1919774 w 2283619"/>
                <a:gd name="connsiteY6" fmla="*/ 255527 h 587689"/>
                <a:gd name="connsiteX7" fmla="*/ 2007460 w 2283619"/>
                <a:gd name="connsiteY7" fmla="*/ 489199 h 587689"/>
                <a:gd name="connsiteX8" fmla="*/ 2079067 w 2283619"/>
                <a:gd name="connsiteY8" fmla="*/ 558607 h 587689"/>
                <a:gd name="connsiteX9" fmla="*/ 2283619 w 2283619"/>
                <a:gd name="connsiteY9" fmla="*/ 587689 h 587689"/>
                <a:gd name="connsiteX0" fmla="*/ 0 w 2283619"/>
                <a:gd name="connsiteY0" fmla="*/ 599465 h 604227"/>
                <a:gd name="connsiteX1" fmla="*/ 760090 w 2283619"/>
                <a:gd name="connsiteY1" fmla="*/ 583809 h 604227"/>
                <a:gd name="connsiteX2" fmla="*/ 1190375 w 2283619"/>
                <a:gd name="connsiteY2" fmla="*/ 526507 h 604227"/>
                <a:gd name="connsiteX3" fmla="*/ 1407319 w 2283619"/>
                <a:gd name="connsiteY3" fmla="*/ 375627 h 604227"/>
                <a:gd name="connsiteX4" fmla="*/ 1698713 w 2283619"/>
                <a:gd name="connsiteY4" fmla="*/ 29994 h 604227"/>
                <a:gd name="connsiteX5" fmla="*/ 1824630 w 2283619"/>
                <a:gd name="connsiteY5" fmla="*/ 45386 h 604227"/>
                <a:gd name="connsiteX6" fmla="*/ 1919774 w 2283619"/>
                <a:gd name="connsiteY6" fmla="*/ 272065 h 604227"/>
                <a:gd name="connsiteX7" fmla="*/ 2007460 w 2283619"/>
                <a:gd name="connsiteY7" fmla="*/ 505737 h 604227"/>
                <a:gd name="connsiteX8" fmla="*/ 2079067 w 2283619"/>
                <a:gd name="connsiteY8" fmla="*/ 575145 h 604227"/>
                <a:gd name="connsiteX9" fmla="*/ 2283619 w 2283619"/>
                <a:gd name="connsiteY9" fmla="*/ 604227 h 604227"/>
                <a:gd name="connsiteX0" fmla="*/ 0 w 2283619"/>
                <a:gd name="connsiteY0" fmla="*/ 595707 h 600469"/>
                <a:gd name="connsiteX1" fmla="*/ 760090 w 2283619"/>
                <a:gd name="connsiteY1" fmla="*/ 580051 h 600469"/>
                <a:gd name="connsiteX2" fmla="*/ 1190375 w 2283619"/>
                <a:gd name="connsiteY2" fmla="*/ 522749 h 600469"/>
                <a:gd name="connsiteX3" fmla="*/ 1571429 w 2283619"/>
                <a:gd name="connsiteY3" fmla="*/ 319880 h 600469"/>
                <a:gd name="connsiteX4" fmla="*/ 1698713 w 2283619"/>
                <a:gd name="connsiteY4" fmla="*/ 26236 h 600469"/>
                <a:gd name="connsiteX5" fmla="*/ 1824630 w 2283619"/>
                <a:gd name="connsiteY5" fmla="*/ 41628 h 600469"/>
                <a:gd name="connsiteX6" fmla="*/ 1919774 w 2283619"/>
                <a:gd name="connsiteY6" fmla="*/ 268307 h 600469"/>
                <a:gd name="connsiteX7" fmla="*/ 2007460 w 2283619"/>
                <a:gd name="connsiteY7" fmla="*/ 501979 h 600469"/>
                <a:gd name="connsiteX8" fmla="*/ 2079067 w 2283619"/>
                <a:gd name="connsiteY8" fmla="*/ 571387 h 600469"/>
                <a:gd name="connsiteX9" fmla="*/ 2283619 w 2283619"/>
                <a:gd name="connsiteY9" fmla="*/ 600469 h 600469"/>
                <a:gd name="connsiteX0" fmla="*/ 0 w 2283619"/>
                <a:gd name="connsiteY0" fmla="*/ 595707 h 600469"/>
                <a:gd name="connsiteX1" fmla="*/ 760090 w 2283619"/>
                <a:gd name="connsiteY1" fmla="*/ 580051 h 600469"/>
                <a:gd name="connsiteX2" fmla="*/ 1299782 w 2283619"/>
                <a:gd name="connsiteY2" fmla="*/ 542967 h 600469"/>
                <a:gd name="connsiteX3" fmla="*/ 1571429 w 2283619"/>
                <a:gd name="connsiteY3" fmla="*/ 319880 h 600469"/>
                <a:gd name="connsiteX4" fmla="*/ 1698713 w 2283619"/>
                <a:gd name="connsiteY4" fmla="*/ 26236 h 600469"/>
                <a:gd name="connsiteX5" fmla="*/ 1824630 w 2283619"/>
                <a:gd name="connsiteY5" fmla="*/ 41628 h 600469"/>
                <a:gd name="connsiteX6" fmla="*/ 1919774 w 2283619"/>
                <a:gd name="connsiteY6" fmla="*/ 268307 h 600469"/>
                <a:gd name="connsiteX7" fmla="*/ 2007460 w 2283619"/>
                <a:gd name="connsiteY7" fmla="*/ 501979 h 600469"/>
                <a:gd name="connsiteX8" fmla="*/ 2079067 w 2283619"/>
                <a:gd name="connsiteY8" fmla="*/ 571387 h 600469"/>
                <a:gd name="connsiteX9" fmla="*/ 2283619 w 2283619"/>
                <a:gd name="connsiteY9" fmla="*/ 600469 h 600469"/>
                <a:gd name="connsiteX0" fmla="*/ 0 w 2283619"/>
                <a:gd name="connsiteY0" fmla="*/ 595707 h 600469"/>
                <a:gd name="connsiteX1" fmla="*/ 782469 w 2283619"/>
                <a:gd name="connsiteY1" fmla="*/ 591604 h 600469"/>
                <a:gd name="connsiteX2" fmla="*/ 1299782 w 2283619"/>
                <a:gd name="connsiteY2" fmla="*/ 542967 h 600469"/>
                <a:gd name="connsiteX3" fmla="*/ 1571429 w 2283619"/>
                <a:gd name="connsiteY3" fmla="*/ 319880 h 600469"/>
                <a:gd name="connsiteX4" fmla="*/ 1698713 w 2283619"/>
                <a:gd name="connsiteY4" fmla="*/ 26236 h 600469"/>
                <a:gd name="connsiteX5" fmla="*/ 1824630 w 2283619"/>
                <a:gd name="connsiteY5" fmla="*/ 41628 h 600469"/>
                <a:gd name="connsiteX6" fmla="*/ 1919774 w 2283619"/>
                <a:gd name="connsiteY6" fmla="*/ 268307 h 600469"/>
                <a:gd name="connsiteX7" fmla="*/ 2007460 w 2283619"/>
                <a:gd name="connsiteY7" fmla="*/ 501979 h 600469"/>
                <a:gd name="connsiteX8" fmla="*/ 2079067 w 2283619"/>
                <a:gd name="connsiteY8" fmla="*/ 571387 h 600469"/>
                <a:gd name="connsiteX9" fmla="*/ 2283619 w 2283619"/>
                <a:gd name="connsiteY9" fmla="*/ 600469 h 600469"/>
                <a:gd name="connsiteX0" fmla="*/ 0 w 2283619"/>
                <a:gd name="connsiteY0" fmla="*/ 599821 h 604583"/>
                <a:gd name="connsiteX1" fmla="*/ 782469 w 2283619"/>
                <a:gd name="connsiteY1" fmla="*/ 595718 h 604583"/>
                <a:gd name="connsiteX2" fmla="*/ 1299782 w 2283619"/>
                <a:gd name="connsiteY2" fmla="*/ 547081 h 604583"/>
                <a:gd name="connsiteX3" fmla="*/ 1571429 w 2283619"/>
                <a:gd name="connsiteY3" fmla="*/ 323994 h 604583"/>
                <a:gd name="connsiteX4" fmla="*/ 1733525 w 2283619"/>
                <a:gd name="connsiteY4" fmla="*/ 24573 h 604583"/>
                <a:gd name="connsiteX5" fmla="*/ 1824630 w 2283619"/>
                <a:gd name="connsiteY5" fmla="*/ 45742 h 604583"/>
                <a:gd name="connsiteX6" fmla="*/ 1919774 w 2283619"/>
                <a:gd name="connsiteY6" fmla="*/ 272421 h 604583"/>
                <a:gd name="connsiteX7" fmla="*/ 2007460 w 2283619"/>
                <a:gd name="connsiteY7" fmla="*/ 506093 h 604583"/>
                <a:gd name="connsiteX8" fmla="*/ 2079067 w 2283619"/>
                <a:gd name="connsiteY8" fmla="*/ 575501 h 604583"/>
                <a:gd name="connsiteX9" fmla="*/ 2283619 w 2283619"/>
                <a:gd name="connsiteY9" fmla="*/ 604583 h 604583"/>
                <a:gd name="connsiteX0" fmla="*/ 0 w 2283619"/>
                <a:gd name="connsiteY0" fmla="*/ 602176 h 606938"/>
                <a:gd name="connsiteX1" fmla="*/ 782469 w 2283619"/>
                <a:gd name="connsiteY1" fmla="*/ 598073 h 606938"/>
                <a:gd name="connsiteX2" fmla="*/ 1299782 w 2283619"/>
                <a:gd name="connsiteY2" fmla="*/ 549436 h 606938"/>
                <a:gd name="connsiteX3" fmla="*/ 1571429 w 2283619"/>
                <a:gd name="connsiteY3" fmla="*/ 326349 h 606938"/>
                <a:gd name="connsiteX4" fmla="*/ 1733525 w 2283619"/>
                <a:gd name="connsiteY4" fmla="*/ 26928 h 606938"/>
                <a:gd name="connsiteX5" fmla="*/ 1854468 w 2283619"/>
                <a:gd name="connsiteY5" fmla="*/ 42320 h 606938"/>
                <a:gd name="connsiteX6" fmla="*/ 1919774 w 2283619"/>
                <a:gd name="connsiteY6" fmla="*/ 274776 h 606938"/>
                <a:gd name="connsiteX7" fmla="*/ 2007460 w 2283619"/>
                <a:gd name="connsiteY7" fmla="*/ 508448 h 606938"/>
                <a:gd name="connsiteX8" fmla="*/ 2079067 w 2283619"/>
                <a:gd name="connsiteY8" fmla="*/ 577856 h 606938"/>
                <a:gd name="connsiteX9" fmla="*/ 2283619 w 2283619"/>
                <a:gd name="connsiteY9" fmla="*/ 606938 h 606938"/>
                <a:gd name="connsiteX0" fmla="*/ 0 w 2283619"/>
                <a:gd name="connsiteY0" fmla="*/ 619499 h 624261"/>
                <a:gd name="connsiteX1" fmla="*/ 782469 w 2283619"/>
                <a:gd name="connsiteY1" fmla="*/ 615396 h 624261"/>
                <a:gd name="connsiteX2" fmla="*/ 1299782 w 2283619"/>
                <a:gd name="connsiteY2" fmla="*/ 566759 h 624261"/>
                <a:gd name="connsiteX3" fmla="*/ 1571429 w 2283619"/>
                <a:gd name="connsiteY3" fmla="*/ 343672 h 624261"/>
                <a:gd name="connsiteX4" fmla="*/ 1750931 w 2283619"/>
                <a:gd name="connsiteY4" fmla="*/ 21145 h 624261"/>
                <a:gd name="connsiteX5" fmla="*/ 1854468 w 2283619"/>
                <a:gd name="connsiteY5" fmla="*/ 59643 h 624261"/>
                <a:gd name="connsiteX6" fmla="*/ 1919774 w 2283619"/>
                <a:gd name="connsiteY6" fmla="*/ 292099 h 624261"/>
                <a:gd name="connsiteX7" fmla="*/ 2007460 w 2283619"/>
                <a:gd name="connsiteY7" fmla="*/ 525771 h 624261"/>
                <a:gd name="connsiteX8" fmla="*/ 2079067 w 2283619"/>
                <a:gd name="connsiteY8" fmla="*/ 595179 h 624261"/>
                <a:gd name="connsiteX9" fmla="*/ 2283619 w 2283619"/>
                <a:gd name="connsiteY9" fmla="*/ 624261 h 624261"/>
                <a:gd name="connsiteX0" fmla="*/ 0 w 2283619"/>
                <a:gd name="connsiteY0" fmla="*/ 619712 h 624474"/>
                <a:gd name="connsiteX1" fmla="*/ 782469 w 2283619"/>
                <a:gd name="connsiteY1" fmla="*/ 615609 h 624474"/>
                <a:gd name="connsiteX2" fmla="*/ 1299782 w 2283619"/>
                <a:gd name="connsiteY2" fmla="*/ 566972 h 624474"/>
                <a:gd name="connsiteX3" fmla="*/ 1616186 w 2283619"/>
                <a:gd name="connsiteY3" fmla="*/ 346774 h 624474"/>
                <a:gd name="connsiteX4" fmla="*/ 1750931 w 2283619"/>
                <a:gd name="connsiteY4" fmla="*/ 21358 h 624474"/>
                <a:gd name="connsiteX5" fmla="*/ 1854468 w 2283619"/>
                <a:gd name="connsiteY5" fmla="*/ 59856 h 624474"/>
                <a:gd name="connsiteX6" fmla="*/ 1919774 w 2283619"/>
                <a:gd name="connsiteY6" fmla="*/ 292312 h 624474"/>
                <a:gd name="connsiteX7" fmla="*/ 2007460 w 2283619"/>
                <a:gd name="connsiteY7" fmla="*/ 525984 h 624474"/>
                <a:gd name="connsiteX8" fmla="*/ 2079067 w 2283619"/>
                <a:gd name="connsiteY8" fmla="*/ 595392 h 624474"/>
                <a:gd name="connsiteX9" fmla="*/ 2283619 w 2283619"/>
                <a:gd name="connsiteY9" fmla="*/ 624474 h 624474"/>
                <a:gd name="connsiteX0" fmla="*/ 0 w 2283619"/>
                <a:gd name="connsiteY0" fmla="*/ 619713 h 624475"/>
                <a:gd name="connsiteX1" fmla="*/ 782469 w 2283619"/>
                <a:gd name="connsiteY1" fmla="*/ 615610 h 624475"/>
                <a:gd name="connsiteX2" fmla="*/ 1389297 w 2283619"/>
                <a:gd name="connsiteY2" fmla="*/ 564085 h 624475"/>
                <a:gd name="connsiteX3" fmla="*/ 1616186 w 2283619"/>
                <a:gd name="connsiteY3" fmla="*/ 346775 h 624475"/>
                <a:gd name="connsiteX4" fmla="*/ 1750931 w 2283619"/>
                <a:gd name="connsiteY4" fmla="*/ 21359 h 624475"/>
                <a:gd name="connsiteX5" fmla="*/ 1854468 w 2283619"/>
                <a:gd name="connsiteY5" fmla="*/ 59857 h 624475"/>
                <a:gd name="connsiteX6" fmla="*/ 1919774 w 2283619"/>
                <a:gd name="connsiteY6" fmla="*/ 292313 h 624475"/>
                <a:gd name="connsiteX7" fmla="*/ 2007460 w 2283619"/>
                <a:gd name="connsiteY7" fmla="*/ 525985 h 624475"/>
                <a:gd name="connsiteX8" fmla="*/ 2079067 w 2283619"/>
                <a:gd name="connsiteY8" fmla="*/ 595393 h 624475"/>
                <a:gd name="connsiteX9" fmla="*/ 2283619 w 2283619"/>
                <a:gd name="connsiteY9" fmla="*/ 624475 h 624475"/>
                <a:gd name="connsiteX0" fmla="*/ 0 w 2283619"/>
                <a:gd name="connsiteY0" fmla="*/ 620567 h 625329"/>
                <a:gd name="connsiteX1" fmla="*/ 782469 w 2283619"/>
                <a:gd name="connsiteY1" fmla="*/ 616464 h 625329"/>
                <a:gd name="connsiteX2" fmla="*/ 1389297 w 2283619"/>
                <a:gd name="connsiteY2" fmla="*/ 564939 h 625329"/>
                <a:gd name="connsiteX3" fmla="*/ 1631105 w 2283619"/>
                <a:gd name="connsiteY3" fmla="*/ 359181 h 625329"/>
                <a:gd name="connsiteX4" fmla="*/ 1750931 w 2283619"/>
                <a:gd name="connsiteY4" fmla="*/ 22213 h 625329"/>
                <a:gd name="connsiteX5" fmla="*/ 1854468 w 2283619"/>
                <a:gd name="connsiteY5" fmla="*/ 60711 h 625329"/>
                <a:gd name="connsiteX6" fmla="*/ 1919774 w 2283619"/>
                <a:gd name="connsiteY6" fmla="*/ 293167 h 625329"/>
                <a:gd name="connsiteX7" fmla="*/ 2007460 w 2283619"/>
                <a:gd name="connsiteY7" fmla="*/ 526839 h 625329"/>
                <a:gd name="connsiteX8" fmla="*/ 2079067 w 2283619"/>
                <a:gd name="connsiteY8" fmla="*/ 596247 h 625329"/>
                <a:gd name="connsiteX9" fmla="*/ 2283619 w 2283619"/>
                <a:gd name="connsiteY9" fmla="*/ 625329 h 625329"/>
                <a:gd name="connsiteX0" fmla="*/ 0 w 2283619"/>
                <a:gd name="connsiteY0" fmla="*/ 620567 h 625329"/>
                <a:gd name="connsiteX1" fmla="*/ 782469 w 2283619"/>
                <a:gd name="connsiteY1" fmla="*/ 616464 h 625329"/>
                <a:gd name="connsiteX2" fmla="*/ 1389297 w 2283619"/>
                <a:gd name="connsiteY2" fmla="*/ 564939 h 625329"/>
                <a:gd name="connsiteX3" fmla="*/ 1631105 w 2283619"/>
                <a:gd name="connsiteY3" fmla="*/ 359181 h 625329"/>
                <a:gd name="connsiteX4" fmla="*/ 1750931 w 2283619"/>
                <a:gd name="connsiteY4" fmla="*/ 22213 h 625329"/>
                <a:gd name="connsiteX5" fmla="*/ 1854468 w 2283619"/>
                <a:gd name="connsiteY5" fmla="*/ 60711 h 625329"/>
                <a:gd name="connsiteX6" fmla="*/ 1919774 w 2283619"/>
                <a:gd name="connsiteY6" fmla="*/ 293167 h 625329"/>
                <a:gd name="connsiteX7" fmla="*/ 1972648 w 2283619"/>
                <a:gd name="connsiteY7" fmla="*/ 480628 h 625329"/>
                <a:gd name="connsiteX8" fmla="*/ 2079067 w 2283619"/>
                <a:gd name="connsiteY8" fmla="*/ 596247 h 625329"/>
                <a:gd name="connsiteX9" fmla="*/ 2283619 w 2283619"/>
                <a:gd name="connsiteY9" fmla="*/ 625329 h 625329"/>
                <a:gd name="connsiteX0" fmla="*/ 0 w 2283619"/>
                <a:gd name="connsiteY0" fmla="*/ 620079 h 624841"/>
                <a:gd name="connsiteX1" fmla="*/ 782469 w 2283619"/>
                <a:gd name="connsiteY1" fmla="*/ 615976 h 624841"/>
                <a:gd name="connsiteX2" fmla="*/ 1389297 w 2283619"/>
                <a:gd name="connsiteY2" fmla="*/ 564451 h 624841"/>
                <a:gd name="connsiteX3" fmla="*/ 1631105 w 2283619"/>
                <a:gd name="connsiteY3" fmla="*/ 358693 h 624841"/>
                <a:gd name="connsiteX4" fmla="*/ 1750931 w 2283619"/>
                <a:gd name="connsiteY4" fmla="*/ 21725 h 624841"/>
                <a:gd name="connsiteX5" fmla="*/ 1854468 w 2283619"/>
                <a:gd name="connsiteY5" fmla="*/ 60223 h 624841"/>
                <a:gd name="connsiteX6" fmla="*/ 1902369 w 2283619"/>
                <a:gd name="connsiteY6" fmla="*/ 278239 h 624841"/>
                <a:gd name="connsiteX7" fmla="*/ 1972648 w 2283619"/>
                <a:gd name="connsiteY7" fmla="*/ 480140 h 624841"/>
                <a:gd name="connsiteX8" fmla="*/ 2079067 w 2283619"/>
                <a:gd name="connsiteY8" fmla="*/ 595759 h 624841"/>
                <a:gd name="connsiteX9" fmla="*/ 2283619 w 2283619"/>
                <a:gd name="connsiteY9" fmla="*/ 624841 h 624841"/>
                <a:gd name="connsiteX0" fmla="*/ 0 w 2283619"/>
                <a:gd name="connsiteY0" fmla="*/ 620974 h 625736"/>
                <a:gd name="connsiteX1" fmla="*/ 782469 w 2283619"/>
                <a:gd name="connsiteY1" fmla="*/ 616871 h 625736"/>
                <a:gd name="connsiteX2" fmla="*/ 1389297 w 2283619"/>
                <a:gd name="connsiteY2" fmla="*/ 565346 h 625736"/>
                <a:gd name="connsiteX3" fmla="*/ 1631105 w 2283619"/>
                <a:gd name="connsiteY3" fmla="*/ 359588 h 625736"/>
                <a:gd name="connsiteX4" fmla="*/ 1750931 w 2283619"/>
                <a:gd name="connsiteY4" fmla="*/ 22620 h 625736"/>
                <a:gd name="connsiteX5" fmla="*/ 1844522 w 2283619"/>
                <a:gd name="connsiteY5" fmla="*/ 58229 h 625736"/>
                <a:gd name="connsiteX6" fmla="*/ 1902369 w 2283619"/>
                <a:gd name="connsiteY6" fmla="*/ 279134 h 625736"/>
                <a:gd name="connsiteX7" fmla="*/ 1972648 w 2283619"/>
                <a:gd name="connsiteY7" fmla="*/ 481035 h 625736"/>
                <a:gd name="connsiteX8" fmla="*/ 2079067 w 2283619"/>
                <a:gd name="connsiteY8" fmla="*/ 596654 h 625736"/>
                <a:gd name="connsiteX9" fmla="*/ 2283619 w 2283619"/>
                <a:gd name="connsiteY9" fmla="*/ 625736 h 625736"/>
                <a:gd name="connsiteX0" fmla="*/ 0 w 2283619"/>
                <a:gd name="connsiteY0" fmla="*/ 620974 h 625736"/>
                <a:gd name="connsiteX1" fmla="*/ 782469 w 2283619"/>
                <a:gd name="connsiteY1" fmla="*/ 616871 h 625736"/>
                <a:gd name="connsiteX2" fmla="*/ 1389297 w 2283619"/>
                <a:gd name="connsiteY2" fmla="*/ 565346 h 625736"/>
                <a:gd name="connsiteX3" fmla="*/ 1631105 w 2283619"/>
                <a:gd name="connsiteY3" fmla="*/ 359588 h 625736"/>
                <a:gd name="connsiteX4" fmla="*/ 1750931 w 2283619"/>
                <a:gd name="connsiteY4" fmla="*/ 22620 h 625736"/>
                <a:gd name="connsiteX5" fmla="*/ 1844522 w 2283619"/>
                <a:gd name="connsiteY5" fmla="*/ 58229 h 625736"/>
                <a:gd name="connsiteX6" fmla="*/ 1902369 w 2283619"/>
                <a:gd name="connsiteY6" fmla="*/ 279134 h 625736"/>
                <a:gd name="connsiteX7" fmla="*/ 1972648 w 2283619"/>
                <a:gd name="connsiteY7" fmla="*/ 481035 h 625736"/>
                <a:gd name="connsiteX8" fmla="*/ 2079067 w 2283619"/>
                <a:gd name="connsiteY8" fmla="*/ 596654 h 625736"/>
                <a:gd name="connsiteX9" fmla="*/ 2283619 w 2283619"/>
                <a:gd name="connsiteY9" fmla="*/ 625736 h 625736"/>
                <a:gd name="connsiteX0" fmla="*/ 0 w 2654420"/>
                <a:gd name="connsiteY0" fmla="*/ 626750 h 626750"/>
                <a:gd name="connsiteX1" fmla="*/ 1153270 w 2654420"/>
                <a:gd name="connsiteY1" fmla="*/ 616871 h 626750"/>
                <a:gd name="connsiteX2" fmla="*/ 1760098 w 2654420"/>
                <a:gd name="connsiteY2" fmla="*/ 565346 h 626750"/>
                <a:gd name="connsiteX3" fmla="*/ 2001906 w 2654420"/>
                <a:gd name="connsiteY3" fmla="*/ 359588 h 626750"/>
                <a:gd name="connsiteX4" fmla="*/ 2121732 w 2654420"/>
                <a:gd name="connsiteY4" fmla="*/ 22620 h 626750"/>
                <a:gd name="connsiteX5" fmla="*/ 2215323 w 2654420"/>
                <a:gd name="connsiteY5" fmla="*/ 58229 h 626750"/>
                <a:gd name="connsiteX6" fmla="*/ 2273170 w 2654420"/>
                <a:gd name="connsiteY6" fmla="*/ 279134 h 626750"/>
                <a:gd name="connsiteX7" fmla="*/ 2343449 w 2654420"/>
                <a:gd name="connsiteY7" fmla="*/ 481035 h 626750"/>
                <a:gd name="connsiteX8" fmla="*/ 2449868 w 2654420"/>
                <a:gd name="connsiteY8" fmla="*/ 596654 h 626750"/>
                <a:gd name="connsiteX9" fmla="*/ 2654420 w 2654420"/>
                <a:gd name="connsiteY9" fmla="*/ 625736 h 62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54420" h="626750">
                  <a:moveTo>
                    <a:pt x="0" y="626750"/>
                  </a:moveTo>
                  <a:lnTo>
                    <a:pt x="1153270" y="616871"/>
                  </a:lnTo>
                  <a:cubicBezTo>
                    <a:pt x="1446620" y="606637"/>
                    <a:pt x="1618659" y="608227"/>
                    <a:pt x="1760098" y="565346"/>
                  </a:cubicBezTo>
                  <a:cubicBezTo>
                    <a:pt x="1901537" y="522465"/>
                    <a:pt x="1949093" y="476036"/>
                    <a:pt x="2001906" y="359588"/>
                  </a:cubicBezTo>
                  <a:cubicBezTo>
                    <a:pt x="2054719" y="243140"/>
                    <a:pt x="2086163" y="72846"/>
                    <a:pt x="2121732" y="22620"/>
                  </a:cubicBezTo>
                  <a:cubicBezTo>
                    <a:pt x="2157301" y="-27606"/>
                    <a:pt x="2190083" y="15477"/>
                    <a:pt x="2215323" y="58229"/>
                  </a:cubicBezTo>
                  <a:cubicBezTo>
                    <a:pt x="2240563" y="100981"/>
                    <a:pt x="2251816" y="208666"/>
                    <a:pt x="2273170" y="279134"/>
                  </a:cubicBezTo>
                  <a:cubicBezTo>
                    <a:pt x="2294524" y="349602"/>
                    <a:pt x="2313999" y="428115"/>
                    <a:pt x="2343449" y="481035"/>
                  </a:cubicBezTo>
                  <a:cubicBezTo>
                    <a:pt x="2372899" y="533955"/>
                    <a:pt x="2398040" y="572537"/>
                    <a:pt x="2449868" y="596654"/>
                  </a:cubicBezTo>
                  <a:cubicBezTo>
                    <a:pt x="2501696" y="620771"/>
                    <a:pt x="2624059" y="621568"/>
                    <a:pt x="2654420" y="625736"/>
                  </a:cubicBezTo>
                </a:path>
              </a:pathLst>
            </a:custGeom>
            <a:noFill/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742055" y="4137616"/>
            <a:ext cx="3660426" cy="545850"/>
            <a:chOff x="5124820" y="4462340"/>
            <a:chExt cx="3660426" cy="545850"/>
          </a:xfrm>
        </p:grpSpPr>
        <p:grpSp>
          <p:nvGrpSpPr>
            <p:cNvPr id="4" name="Group 3"/>
            <p:cNvGrpSpPr/>
            <p:nvPr/>
          </p:nvGrpSpPr>
          <p:grpSpPr>
            <a:xfrm>
              <a:off x="5124820" y="4462340"/>
              <a:ext cx="3660426" cy="545850"/>
              <a:chOff x="5124820" y="4462340"/>
              <a:chExt cx="3660426" cy="54585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" name="Rectangle 1"/>
                  <p:cNvSpPr/>
                  <p:nvPr/>
                </p:nvSpPr>
                <p:spPr>
                  <a:xfrm>
                    <a:off x="7432824" y="4462340"/>
                    <a:ext cx="1352422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de-AT" sz="1200" i="1">
                              <a:latin typeface="Cambria Math"/>
                            </a:rPr>
                            <m:t>𝑓</m:t>
                          </m:r>
                          <m:r>
                            <a:rPr lang="en-US" sz="1200" i="1">
                              <a:latin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de-AT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de-AT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de-AT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1200" b="0" i="1" smtClean="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de-AT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n-US" sz="12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2" name="Rectangle 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32824" y="4462340"/>
                    <a:ext cx="1352422" cy="276999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b="-4444"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Rectangle 2"/>
                  <p:cNvSpPr/>
                  <p:nvPr/>
                </p:nvSpPr>
                <p:spPr>
                  <a:xfrm>
                    <a:off x="5124820" y="4731191"/>
                    <a:ext cx="407419" cy="2769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AT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en-US" sz="1200" dirty="0"/>
                  </a:p>
                </p:txBody>
              </p:sp>
            </mc:Choice>
            <mc:Fallback xmlns="">
              <p:sp>
                <p:nvSpPr>
                  <p:cNvPr id="3" name="Rectangle 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24820" y="4731191"/>
                    <a:ext cx="407419" cy="276999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9" name="Straight Arrow Connector 8"/>
            <p:cNvCxnSpPr/>
            <p:nvPr/>
          </p:nvCxnSpPr>
          <p:spPr>
            <a:xfrm>
              <a:off x="5472100" y="4933950"/>
              <a:ext cx="216024" cy="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H="1" flipV="1">
              <a:off x="7315789" y="4532259"/>
              <a:ext cx="223711" cy="7394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TextBox 125"/>
              <p:cNvSpPr txBox="1"/>
              <p:nvPr/>
            </p:nvSpPr>
            <p:spPr>
              <a:xfrm>
                <a:off x="2106634" y="4747725"/>
                <a:ext cx="749051" cy="381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de-AT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126" name="TextBox 1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634" y="4747725"/>
                <a:ext cx="749051" cy="381515"/>
              </a:xfrm>
              <a:prstGeom prst="rect">
                <a:avLst/>
              </a:prstGeom>
              <a:blipFill rotWithShape="1">
                <a:blip r:embed="rId15"/>
                <a:stretch>
                  <a:fillRect b="-11290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/>
            </p:nvSpPr>
            <p:spPr>
              <a:xfrm>
                <a:off x="6138607" y="4747725"/>
                <a:ext cx="749051" cy="381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de-AT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607" y="4747725"/>
                <a:ext cx="749051" cy="381515"/>
              </a:xfrm>
              <a:prstGeom prst="rect">
                <a:avLst/>
              </a:prstGeom>
              <a:blipFill rotWithShape="1">
                <a:blip r:embed="rId16"/>
                <a:stretch>
                  <a:fillRect b="-11290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07504" y="908720"/>
            <a:ext cx="4082087" cy="4644561"/>
          </a:xfrm>
          <a:prstGeom prst="rect">
            <a:avLst/>
          </a:prstGeom>
          <a:solidFill>
            <a:srgbClr val="FFFFFF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0666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2.22222E-6 L 0.04913 0.00023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5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40741E-7 L 0.0658 0.00023 " pathEditMode="relative" rAng="0" ptsTypes="AA">
                                      <p:cBhvr>
                                        <p:cTn id="26" dur="1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069 L 0.00017 -0.06435 " pathEditMode="relative" rAng="0" ptsTypes="AA">
                                      <p:cBhvr>
                                        <p:cTn id="43" dur="1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94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023 L 0.00018 -0.06389 " pathEditMode="relative" rAng="0" ptsTypes="AA">
                                      <p:cBhvr>
                                        <p:cTn id="45" dur="1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3.7037E-6 L 0.06632 0.00024 " pathEditMode="relative" rAng="0" ptsTypes="AA">
                                      <p:cBhvr>
                                        <p:cTn id="58" dur="1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8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0.02778 0.00023 " pathEditMode="relative" rAng="0" ptsTypes="AA">
                                      <p:cBhvr>
                                        <p:cTn id="60" dur="1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023 L 0.00017 -0.08958 " pathEditMode="relative" rAng="0" ptsTypes="AA">
                                      <p:cBhvr>
                                        <p:cTn id="77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68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23 L -2.22222E-6 -0.08912 " pathEditMode="relative" rAng="0" ptsTypes="AA">
                                      <p:cBhvr>
                                        <p:cTn id="79" dur="1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000"/>
                            </p:stCondLst>
                            <p:childTnLst>
                              <p:par>
                                <p:cTn id="8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L 0.03628 0.00023 " pathEditMode="relative" rAng="0" ptsTypes="AA">
                                      <p:cBhvr>
                                        <p:cTn id="92" dur="1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6" y="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047 L 0.03906 -0.00023 " pathEditMode="relative" rAng="0" ptsTypes="AA">
                                      <p:cBhvr>
                                        <p:cTn id="94" dur="1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00023 L -0.00017 -0.04792 " pathEditMode="relative" rAng="0" ptsTypes="AA">
                                      <p:cBhvr>
                                        <p:cTn id="111" dur="1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84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0069 L 4.72222E-6 -0.04745 " pathEditMode="relative" rAng="0" ptsTypes="AA">
                                      <p:cBhvr>
                                        <p:cTn id="113" dur="1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1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9000"/>
                            </p:stCondLst>
                            <p:childTnLst>
                              <p:par>
                                <p:cTn id="12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0.13091 0.00046 " pathEditMode="relative" rAng="0" ptsTypes="AA">
                                      <p:cBhvr>
                                        <p:cTn id="126" dur="1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5" y="23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0.08073 0.0007 " pathEditMode="relative" rAng="0" ptsTypes="AA">
                                      <p:cBhvr>
                                        <p:cTn id="128" dur="1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8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46 L 0.0007 -0.17338 " pathEditMode="relative" rAng="0" ptsTypes="AA">
                                      <p:cBhvr>
                                        <p:cTn id="145" dur="1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8657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23 L 2.77778E-6 -0.17292 " pathEditMode="relative" rAng="0" ptsTypes="AA">
                                      <p:cBhvr>
                                        <p:cTn id="147" dur="1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4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7 L 0.02795 -3.7037E-7 " pathEditMode="relative" rAng="0" ptsTypes="AA">
                                      <p:cBhvr>
                                        <p:cTn id="16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9" y="0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0.02778 0.00023 " pathEditMode="relative" rAng="0" ptsTypes="AA">
                                      <p:cBhvr>
                                        <p:cTn id="16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69 L 0.00035 -0.0375 " pathEditMode="relative" rAng="0" ptsTypes="AA">
                                      <p:cBhvr>
                                        <p:cTn id="17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52"/>
                                    </p:animMotion>
                                  </p:childTnLst>
                                </p:cTn>
                              </p:par>
                              <p:par>
                                <p:cTn id="1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07 L 0.00017 -0.03704 " pathEditMode="relative" rAng="0" ptsTypes="AA">
                                      <p:cBhvr>
                                        <p:cTn id="18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8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8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9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07 L 0.08351 -0.0007 " pathEditMode="relative" rAng="0" ptsTypes="AA">
                                      <p:cBhvr>
                                        <p:cTn id="19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0"/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6 L 0.20087 0.00186 " pathEditMode="relative" rAng="0" ptsTypes="AA">
                                      <p:cBhvr>
                                        <p:cTn id="19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5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3500"/>
                            </p:stCondLst>
                            <p:childTnLst>
                              <p:par>
                                <p:cTn id="19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3500"/>
                            </p:stCondLst>
                            <p:childTnLst>
                              <p:par>
                                <p:cTn id="2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35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116 L -3.33333E-6 -0.11065 " pathEditMode="relative" rAng="0" ptsTypes="AA">
                                      <p:cBhvr>
                                        <p:cTn id="2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86"/>
                                    </p:animMotion>
                                  </p:childTnLst>
                                </p:cTn>
                              </p:par>
                              <p:par>
                                <p:cTn id="21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5E-6 -0.11111 " pathEditMode="relative" rAng="0" ptsTypes="AA">
                                      <p:cBhvr>
                                        <p:cTn id="21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4000"/>
                            </p:stCondLst>
                            <p:childTnLst>
                              <p:par>
                                <p:cTn id="22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4000"/>
                            </p:stCondLst>
                            <p:childTnLst>
                              <p:par>
                                <p:cTn id="22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23 L 0.05938 -0.00023 " pathEditMode="relative" rAng="0" ptsTypes="AA">
                                      <p:cBhvr>
                                        <p:cTn id="22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9" y="0"/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0.06858 0.0007 " pathEditMode="relative" rAng="0" ptsTypes="AA">
                                      <p:cBhvr>
                                        <p:cTn id="23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0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4500"/>
                            </p:stCondLst>
                            <p:childTnLst>
                              <p:par>
                                <p:cTn id="2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45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2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185 L -5.55556E-7 -0.07893 " pathEditMode="relative" rAng="0" ptsTypes="AA">
                                      <p:cBhvr>
                                        <p:cTn id="24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6"/>
                                    </p:animMotion>
                                  </p:childTnLst>
                                </p:cTn>
                              </p:par>
                              <p:par>
                                <p:cTn id="2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69 L -0.00035 -0.07847 " pathEditMode="relative" rAng="0" ptsTypes="AA">
                                      <p:cBhvr>
                                        <p:cTn id="24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15000"/>
                            </p:stCondLst>
                            <p:childTnLst>
                              <p:par>
                                <p:cTn id="25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15000"/>
                            </p:stCondLst>
                            <p:childTnLst>
                              <p:par>
                                <p:cTn id="25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26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0115 L 0.01163 -0.00115 " pathEditMode="relative" rAng="0" ptsTypes="AA">
                                      <p:cBhvr>
                                        <p:cTn id="26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8" y="0"/>
                                    </p:animMotion>
                                  </p:childTnLst>
                                </p:cTn>
                              </p:par>
                              <p:par>
                                <p:cTn id="26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23 L 0.01788 -3.33333E-6 " pathEditMode="relative" rAng="0" ptsTypes="AA">
                                      <p:cBhvr>
                                        <p:cTn id="26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5500"/>
                            </p:stCondLst>
                            <p:childTnLst>
                              <p:par>
                                <p:cTn id="2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5500"/>
                            </p:stCondLst>
                            <p:childTnLst>
                              <p:par>
                                <p:cTn id="2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15500"/>
                            </p:stCondLst>
                            <p:childTnLst>
                              <p:par>
                                <p:cTn id="2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0.00138 L 5.55556E-7 -0.01296 " pathEditMode="relative" rAng="0" ptsTypes="AA">
                                      <p:cBhvr>
                                        <p:cTn id="28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9"/>
                                    </p:animMotion>
                                  </p:childTnLst>
                                </p:cTn>
                              </p:par>
                              <p:par>
                                <p:cTn id="2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0.00092 L -2.22222E-6 -0.01319 " pathEditMode="relative" rAng="0" ptsTypes="AA">
                                      <p:cBhvr>
                                        <p:cTn id="28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16000"/>
                            </p:stCondLst>
                            <p:childTnLst>
                              <p:par>
                                <p:cTn id="28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16000"/>
                            </p:stCondLst>
                            <p:childTnLst>
                              <p:par>
                                <p:cTn id="29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16000"/>
                            </p:stCondLst>
                            <p:childTnLst>
                              <p:par>
                                <p:cTn id="29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023 L 0.021 0.00023 " pathEditMode="relative" rAng="0" ptsTypes="AA">
                                      <p:cBhvr>
                                        <p:cTn id="29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0"/>
                                    </p:animMotion>
                                  </p:childTnLst>
                                </p:cTn>
                              </p:par>
                              <p:par>
                                <p:cTn id="29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0.02778 0.00023 " pathEditMode="relative" rAng="0" ptsTypes="AA">
                                      <p:cBhvr>
                                        <p:cTn id="29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16500"/>
                            </p:stCondLst>
                            <p:childTnLst>
                              <p:par>
                                <p:cTn id="30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16500"/>
                            </p:stCondLst>
                            <p:childTnLst>
                              <p:par>
                                <p:cTn id="3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16500"/>
                            </p:stCondLst>
                            <p:childTnLst>
                              <p:par>
                                <p:cTn id="3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0.00116 L -2.22222E-6 -0.0294 " pathEditMode="relative" rAng="0" ptsTypes="AA">
                                      <p:cBhvr>
                                        <p:cTn id="31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12"/>
                                    </p:animMotion>
                                  </p:childTnLst>
                                </p:cTn>
                              </p:par>
                              <p:par>
                                <p:cTn id="31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0.00833 L -0.00121 -0.01945 " pathEditMode="relative" rAng="0" ptsTypes="AA">
                                      <p:cBhvr>
                                        <p:cTn id="31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7000"/>
                            </p:stCondLst>
                            <p:childTnLst>
                              <p:par>
                                <p:cTn id="31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17000"/>
                            </p:stCondLst>
                            <p:childTnLst>
                              <p:par>
                                <p:cTn id="32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7000"/>
                            </p:stCondLst>
                            <p:childTnLst>
                              <p:par>
                                <p:cTn id="32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0.00116 L 0.18577 -0.00046 " pathEditMode="relative" rAng="0" ptsTypes="AA">
                                      <p:cBhvr>
                                        <p:cTn id="33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53" y="23"/>
                                    </p:animMotion>
                                  </p:childTnLst>
                                </p:cTn>
                              </p:par>
                              <p:par>
                                <p:cTn id="3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-0.00116 L 0.12239 -0.00024 " pathEditMode="relative" rAng="0" ptsTypes="AA">
                                      <p:cBhvr>
                                        <p:cTn id="33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4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17500"/>
                            </p:stCondLst>
                            <p:childTnLst>
                              <p:par>
                                <p:cTn id="3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7500"/>
                            </p:stCondLst>
                            <p:childTnLst>
                              <p:par>
                                <p:cTn id="3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7500"/>
                            </p:stCondLst>
                            <p:childTnLst>
                              <p:par>
                                <p:cTn id="3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046 L 0.00087 -0.24653 " pathEditMode="relative" rAng="0" ptsTypes="AA">
                                      <p:cBhvr>
                                        <p:cTn id="34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2315"/>
                                    </p:animMotion>
                                  </p:childTnLst>
                                </p:cTn>
                              </p:par>
                              <p:par>
                                <p:cTn id="35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116 L 0.00017 -0.24699 " pathEditMode="relative" rAng="0" ptsTypes="AA">
                                      <p:cBhvr>
                                        <p:cTn id="35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8000"/>
                            </p:stCondLst>
                            <p:childTnLst>
                              <p:par>
                                <p:cTn id="3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5" grpId="2" animBg="1"/>
      <p:bldP spid="46" grpId="0" animBg="1"/>
      <p:bldP spid="47" grpId="0" animBg="1"/>
      <p:bldP spid="47" grpId="1" animBg="1"/>
      <p:bldP spid="47" grpId="2" animBg="1"/>
      <p:bldP spid="52" grpId="0" animBg="1"/>
      <p:bldP spid="52" grpId="1" animBg="1"/>
      <p:bldP spid="52" grpId="2" animBg="1"/>
      <p:bldP spid="53" grpId="0" animBg="1"/>
      <p:bldP spid="54" grpId="0" animBg="1"/>
      <p:bldP spid="54" grpId="1" animBg="1"/>
      <p:bldP spid="54" grpId="2" animBg="1"/>
      <p:bldP spid="61" grpId="0" animBg="1"/>
      <p:bldP spid="61" grpId="1" animBg="1"/>
      <p:bldP spid="61" grpId="2" animBg="1"/>
      <p:bldP spid="62" grpId="0" animBg="1"/>
      <p:bldP spid="63" grpId="0" animBg="1"/>
      <p:bldP spid="63" grpId="1" animBg="1"/>
      <p:bldP spid="63" grpId="2" animBg="1"/>
      <p:bldP spid="64" grpId="0" animBg="1"/>
      <p:bldP spid="64" grpId="1" animBg="1"/>
      <p:bldP spid="64" grpId="2" animBg="1"/>
      <p:bldP spid="65" grpId="0" animBg="1"/>
      <p:bldP spid="66" grpId="0" animBg="1"/>
      <p:bldP spid="66" grpId="1" animBg="1"/>
      <p:bldP spid="66" grpId="2" animBg="1"/>
      <p:bldP spid="69" grpId="0" animBg="1"/>
      <p:bldP spid="69" grpId="1" animBg="1"/>
      <p:bldP spid="69" grpId="2" animBg="1"/>
      <p:bldP spid="70" grpId="0" animBg="1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  <p:bldP spid="73" grpId="0" animBg="1"/>
      <p:bldP spid="74" grpId="0" animBg="1"/>
      <p:bldP spid="74" grpId="1" animBg="1"/>
      <p:bldP spid="74" grpId="2" animBg="1"/>
      <p:bldP spid="75" grpId="0" animBg="1"/>
      <p:bldP spid="75" grpId="1" animBg="1"/>
      <p:bldP spid="75" grpId="2" animBg="1"/>
      <p:bldP spid="76" grpId="0" animBg="1"/>
      <p:bldP spid="77" grpId="0" animBg="1"/>
      <p:bldP spid="77" grpId="1" animBg="1"/>
      <p:bldP spid="77" grpId="2" animBg="1"/>
      <p:bldP spid="78" grpId="0" animBg="1"/>
      <p:bldP spid="78" grpId="1" animBg="1"/>
      <p:bldP spid="78" grpId="2" animBg="1"/>
      <p:bldP spid="79" grpId="0" animBg="1"/>
      <p:bldP spid="80" grpId="0" animBg="1"/>
      <p:bldP spid="80" grpId="1" animBg="1"/>
      <p:bldP spid="80" grpId="2" animBg="1"/>
      <p:bldP spid="81" grpId="0" animBg="1"/>
      <p:bldP spid="81" grpId="1" animBg="1"/>
      <p:bldP spid="81" grpId="2" animBg="1"/>
      <p:bldP spid="82" grpId="0" animBg="1"/>
      <p:bldP spid="83" grpId="0" animBg="1"/>
      <p:bldP spid="83" grpId="1" animBg="1"/>
      <p:bldP spid="83" grpId="2" animBg="1"/>
      <p:bldP spid="84" grpId="0" animBg="1"/>
      <p:bldP spid="84" grpId="1" animBg="1"/>
      <p:bldP spid="84" grpId="2" animBg="1"/>
      <p:bldP spid="85" grpId="0" animBg="1"/>
      <p:bldP spid="86" grpId="0" animBg="1"/>
      <p:bldP spid="86" grpId="1" animBg="1"/>
      <p:bldP spid="86" grpId="2" animBg="1"/>
      <p:bldP spid="87" grpId="0" animBg="1"/>
      <p:bldP spid="87" grpId="1" animBg="1"/>
      <p:bldP spid="87" grpId="2" animBg="1"/>
      <p:bldP spid="88" grpId="0" animBg="1"/>
      <p:bldP spid="89" grpId="0" animBg="1"/>
      <p:bldP spid="89" grpId="1" animBg="1"/>
      <p:bldP spid="89" grpId="2" animBg="1"/>
      <p:bldP spid="90" grpId="0" animBg="1"/>
      <p:bldP spid="90" grpId="1" animBg="1"/>
      <p:bldP spid="90" grpId="2" animBg="1"/>
      <p:bldP spid="91" grpId="0" animBg="1"/>
      <p:bldP spid="92" grpId="0" animBg="1"/>
      <p:bldP spid="92" grpId="1" animBg="1"/>
      <p:bldP spid="92" grpId="2" animBg="1"/>
      <p:bldP spid="93" grpId="0" animBg="1"/>
      <p:bldP spid="93" grpId="1" animBg="1"/>
      <p:bldP spid="93" grpId="2" animBg="1"/>
      <p:bldP spid="94" grpId="0" animBg="1"/>
      <p:bldP spid="95" grpId="0" animBg="1"/>
      <p:bldP spid="95" grpId="1" animBg="1"/>
      <p:bldP spid="95" grpId="2" animBg="1"/>
      <p:bldP spid="96" grpId="0" animBg="1"/>
      <p:bldP spid="96" grpId="1" animBg="1"/>
      <p:bldP spid="96" grpId="2" animBg="1"/>
      <p:bldP spid="97" grpId="0" animBg="1"/>
      <p:bldP spid="98" grpId="0" animBg="1"/>
      <p:bldP spid="98" grpId="1" animBg="1"/>
      <p:bldP spid="98" grpId="2" animBg="1"/>
      <p:bldP spid="99" grpId="0" animBg="1"/>
      <p:bldP spid="99" grpId="1" animBg="1"/>
      <p:bldP spid="99" grpId="2" animBg="1"/>
      <p:bldP spid="100" grpId="0" animBg="1"/>
      <p:bldP spid="101" grpId="0" animBg="1"/>
      <p:bldP spid="101" grpId="1" animBg="1"/>
      <p:bldP spid="101" grpId="2" animBg="1"/>
      <p:bldP spid="102" grpId="0" animBg="1"/>
      <p:bldP spid="102" grpId="1" animBg="1"/>
      <p:bldP spid="102" grpId="2" animBg="1"/>
      <p:bldP spid="103" grpId="0" animBg="1"/>
      <p:bldP spid="104" grpId="0" animBg="1"/>
      <p:bldP spid="104" grpId="1" animBg="1"/>
      <p:bldP spid="104" grpId="2" animBg="1"/>
      <p:bldP spid="105" grpId="0" animBg="1"/>
      <p:bldP spid="105" grpId="1" animBg="1"/>
      <p:bldP spid="105" grpId="2" animBg="1"/>
      <p:bldP spid="106" grpId="0" animBg="1"/>
      <p:bldP spid="107" grpId="0" animBg="1"/>
      <p:bldP spid="107" grpId="1" animBg="1"/>
      <p:bldP spid="107" grpId="2" animBg="1"/>
      <p:bldP spid="108" grpId="0" animBg="1"/>
      <p:bldP spid="108" grpId="1" animBg="1"/>
      <p:bldP spid="108" grpId="2" animBg="1"/>
      <p:bldP spid="109" grpId="0" animBg="1"/>
      <p:bldP spid="110" grpId="0" animBg="1"/>
      <p:bldP spid="110" grpId="1" animBg="1"/>
      <p:bldP spid="110" grpId="2" animBg="1"/>
      <p:bldP spid="114" grpId="0" animBg="1"/>
      <p:bldP spid="114" grpId="1" animBg="1"/>
      <p:bldP spid="114" grpId="2" animBg="1"/>
      <p:bldP spid="115" grpId="0" animBg="1"/>
      <p:bldP spid="116" grpId="0" animBg="1"/>
      <p:bldP spid="116" grpId="1" animBg="1"/>
      <p:bldP spid="116" grpId="2" animBg="1"/>
      <p:bldP spid="117" grpId="0" animBg="1"/>
      <p:bldP spid="117" grpId="1" animBg="1"/>
      <p:bldP spid="117" grpId="2" animBg="1"/>
      <p:bldP spid="118" grpId="0" animBg="1"/>
      <p:bldP spid="119" grpId="0" animBg="1"/>
      <p:bldP spid="119" grpId="1" animBg="1"/>
      <p:bldP spid="119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Полилиния 147"/>
          <p:cNvSpPr/>
          <p:nvPr/>
        </p:nvSpPr>
        <p:spPr>
          <a:xfrm>
            <a:off x="1445128" y="2578928"/>
            <a:ext cx="2182126" cy="383685"/>
          </a:xfrm>
          <a:custGeom>
            <a:avLst/>
            <a:gdLst>
              <a:gd name="connsiteX0" fmla="*/ 0 w 2185988"/>
              <a:gd name="connsiteY0" fmla="*/ 529514 h 529514"/>
              <a:gd name="connsiteX1" fmla="*/ 178594 w 2185988"/>
              <a:gd name="connsiteY1" fmla="*/ 312820 h 529514"/>
              <a:gd name="connsiteX2" fmla="*/ 395288 w 2185988"/>
              <a:gd name="connsiteY2" fmla="*/ 136607 h 529514"/>
              <a:gd name="connsiteX3" fmla="*/ 585788 w 2185988"/>
              <a:gd name="connsiteY3" fmla="*/ 24689 h 529514"/>
              <a:gd name="connsiteX4" fmla="*/ 726282 w 2185988"/>
              <a:gd name="connsiteY4" fmla="*/ 876 h 529514"/>
              <a:gd name="connsiteX5" fmla="*/ 826294 w 2185988"/>
              <a:gd name="connsiteY5" fmla="*/ 12782 h 529514"/>
              <a:gd name="connsiteX6" fmla="*/ 1019175 w 2185988"/>
              <a:gd name="connsiteY6" fmla="*/ 81839 h 529514"/>
              <a:gd name="connsiteX7" fmla="*/ 1285875 w 2185988"/>
              <a:gd name="connsiteY7" fmla="*/ 281864 h 529514"/>
              <a:gd name="connsiteX8" fmla="*/ 1426369 w 2185988"/>
              <a:gd name="connsiteY8" fmla="*/ 381876 h 529514"/>
              <a:gd name="connsiteX9" fmla="*/ 1547813 w 2185988"/>
              <a:gd name="connsiteY9" fmla="*/ 434264 h 529514"/>
              <a:gd name="connsiteX10" fmla="*/ 1712119 w 2185988"/>
              <a:gd name="connsiteY10" fmla="*/ 469982 h 529514"/>
              <a:gd name="connsiteX11" fmla="*/ 2185988 w 2185988"/>
              <a:gd name="connsiteY11" fmla="*/ 529514 h 529514"/>
              <a:gd name="connsiteX0" fmla="*/ 0 w 2185988"/>
              <a:gd name="connsiteY0" fmla="*/ 532117 h 532117"/>
              <a:gd name="connsiteX1" fmla="*/ 178594 w 2185988"/>
              <a:gd name="connsiteY1" fmla="*/ 315423 h 532117"/>
              <a:gd name="connsiteX2" fmla="*/ 395288 w 2185988"/>
              <a:gd name="connsiteY2" fmla="*/ 139210 h 532117"/>
              <a:gd name="connsiteX3" fmla="*/ 585788 w 2185988"/>
              <a:gd name="connsiteY3" fmla="*/ 27292 h 532117"/>
              <a:gd name="connsiteX4" fmla="*/ 726282 w 2185988"/>
              <a:gd name="connsiteY4" fmla="*/ 3479 h 532117"/>
              <a:gd name="connsiteX5" fmla="*/ 1019175 w 2185988"/>
              <a:gd name="connsiteY5" fmla="*/ 84442 h 532117"/>
              <a:gd name="connsiteX6" fmla="*/ 1285875 w 2185988"/>
              <a:gd name="connsiteY6" fmla="*/ 284467 h 532117"/>
              <a:gd name="connsiteX7" fmla="*/ 1426369 w 2185988"/>
              <a:gd name="connsiteY7" fmla="*/ 384479 h 532117"/>
              <a:gd name="connsiteX8" fmla="*/ 1547813 w 2185988"/>
              <a:gd name="connsiteY8" fmla="*/ 436867 h 532117"/>
              <a:gd name="connsiteX9" fmla="*/ 1712119 w 2185988"/>
              <a:gd name="connsiteY9" fmla="*/ 472585 h 532117"/>
              <a:gd name="connsiteX10" fmla="*/ 2185988 w 2185988"/>
              <a:gd name="connsiteY10" fmla="*/ 532117 h 532117"/>
              <a:gd name="connsiteX0" fmla="*/ 0 w 2185988"/>
              <a:gd name="connsiteY0" fmla="*/ 528749 h 528749"/>
              <a:gd name="connsiteX1" fmla="*/ 178594 w 2185988"/>
              <a:gd name="connsiteY1" fmla="*/ 312055 h 528749"/>
              <a:gd name="connsiteX2" fmla="*/ 395288 w 2185988"/>
              <a:gd name="connsiteY2" fmla="*/ 135842 h 528749"/>
              <a:gd name="connsiteX3" fmla="*/ 585788 w 2185988"/>
              <a:gd name="connsiteY3" fmla="*/ 23924 h 528749"/>
              <a:gd name="connsiteX4" fmla="*/ 726282 w 2185988"/>
              <a:gd name="connsiteY4" fmla="*/ 111 h 528749"/>
              <a:gd name="connsiteX5" fmla="*/ 1019175 w 2185988"/>
              <a:gd name="connsiteY5" fmla="*/ 81074 h 528749"/>
              <a:gd name="connsiteX6" fmla="*/ 1285875 w 2185988"/>
              <a:gd name="connsiteY6" fmla="*/ 281099 h 528749"/>
              <a:gd name="connsiteX7" fmla="*/ 1426369 w 2185988"/>
              <a:gd name="connsiteY7" fmla="*/ 381111 h 528749"/>
              <a:gd name="connsiteX8" fmla="*/ 1547813 w 2185988"/>
              <a:gd name="connsiteY8" fmla="*/ 433499 h 528749"/>
              <a:gd name="connsiteX9" fmla="*/ 1712119 w 2185988"/>
              <a:gd name="connsiteY9" fmla="*/ 469217 h 528749"/>
              <a:gd name="connsiteX10" fmla="*/ 2185988 w 2185988"/>
              <a:gd name="connsiteY10" fmla="*/ 528749 h 528749"/>
              <a:gd name="connsiteX0" fmla="*/ 0 w 2185988"/>
              <a:gd name="connsiteY0" fmla="*/ 530221 h 530221"/>
              <a:gd name="connsiteX1" fmla="*/ 178594 w 2185988"/>
              <a:gd name="connsiteY1" fmla="*/ 313527 h 530221"/>
              <a:gd name="connsiteX2" fmla="*/ 395288 w 2185988"/>
              <a:gd name="connsiteY2" fmla="*/ 137314 h 530221"/>
              <a:gd name="connsiteX3" fmla="*/ 554832 w 2185988"/>
              <a:gd name="connsiteY3" fmla="*/ 37302 h 530221"/>
              <a:gd name="connsiteX4" fmla="*/ 726282 w 2185988"/>
              <a:gd name="connsiteY4" fmla="*/ 1583 h 530221"/>
              <a:gd name="connsiteX5" fmla="*/ 1019175 w 2185988"/>
              <a:gd name="connsiteY5" fmla="*/ 82546 h 530221"/>
              <a:gd name="connsiteX6" fmla="*/ 1285875 w 2185988"/>
              <a:gd name="connsiteY6" fmla="*/ 282571 h 530221"/>
              <a:gd name="connsiteX7" fmla="*/ 1426369 w 2185988"/>
              <a:gd name="connsiteY7" fmla="*/ 382583 h 530221"/>
              <a:gd name="connsiteX8" fmla="*/ 1547813 w 2185988"/>
              <a:gd name="connsiteY8" fmla="*/ 434971 h 530221"/>
              <a:gd name="connsiteX9" fmla="*/ 1712119 w 2185988"/>
              <a:gd name="connsiteY9" fmla="*/ 470689 h 530221"/>
              <a:gd name="connsiteX10" fmla="*/ 2185988 w 2185988"/>
              <a:gd name="connsiteY10" fmla="*/ 530221 h 530221"/>
              <a:gd name="connsiteX0" fmla="*/ 0 w 2185988"/>
              <a:gd name="connsiteY0" fmla="*/ 530693 h 530693"/>
              <a:gd name="connsiteX1" fmla="*/ 178594 w 2185988"/>
              <a:gd name="connsiteY1" fmla="*/ 313999 h 530693"/>
              <a:gd name="connsiteX2" fmla="*/ 395288 w 2185988"/>
              <a:gd name="connsiteY2" fmla="*/ 137786 h 530693"/>
              <a:gd name="connsiteX3" fmla="*/ 554832 w 2185988"/>
              <a:gd name="connsiteY3" fmla="*/ 37774 h 530693"/>
              <a:gd name="connsiteX4" fmla="*/ 726282 w 2185988"/>
              <a:gd name="connsiteY4" fmla="*/ 2055 h 530693"/>
              <a:gd name="connsiteX5" fmla="*/ 1019175 w 2185988"/>
              <a:gd name="connsiteY5" fmla="*/ 83018 h 530693"/>
              <a:gd name="connsiteX6" fmla="*/ 1285875 w 2185988"/>
              <a:gd name="connsiteY6" fmla="*/ 283043 h 530693"/>
              <a:gd name="connsiteX7" fmla="*/ 1426369 w 2185988"/>
              <a:gd name="connsiteY7" fmla="*/ 383055 h 530693"/>
              <a:gd name="connsiteX8" fmla="*/ 1547813 w 2185988"/>
              <a:gd name="connsiteY8" fmla="*/ 435443 h 530693"/>
              <a:gd name="connsiteX9" fmla="*/ 1712119 w 2185988"/>
              <a:gd name="connsiteY9" fmla="*/ 471161 h 530693"/>
              <a:gd name="connsiteX10" fmla="*/ 2185988 w 2185988"/>
              <a:gd name="connsiteY10" fmla="*/ 530693 h 530693"/>
              <a:gd name="connsiteX0" fmla="*/ 0 w 2185988"/>
              <a:gd name="connsiteY0" fmla="*/ 530222 h 530222"/>
              <a:gd name="connsiteX1" fmla="*/ 178594 w 2185988"/>
              <a:gd name="connsiteY1" fmla="*/ 313528 h 530222"/>
              <a:gd name="connsiteX2" fmla="*/ 395288 w 2185988"/>
              <a:gd name="connsiteY2" fmla="*/ 137315 h 530222"/>
              <a:gd name="connsiteX3" fmla="*/ 554832 w 2185988"/>
              <a:gd name="connsiteY3" fmla="*/ 37303 h 530222"/>
              <a:gd name="connsiteX4" fmla="*/ 764382 w 2185988"/>
              <a:gd name="connsiteY4" fmla="*/ 1584 h 530222"/>
              <a:gd name="connsiteX5" fmla="*/ 1019175 w 2185988"/>
              <a:gd name="connsiteY5" fmla="*/ 82547 h 530222"/>
              <a:gd name="connsiteX6" fmla="*/ 1285875 w 2185988"/>
              <a:gd name="connsiteY6" fmla="*/ 282572 h 530222"/>
              <a:gd name="connsiteX7" fmla="*/ 1426369 w 2185988"/>
              <a:gd name="connsiteY7" fmla="*/ 382584 h 530222"/>
              <a:gd name="connsiteX8" fmla="*/ 1547813 w 2185988"/>
              <a:gd name="connsiteY8" fmla="*/ 434972 h 530222"/>
              <a:gd name="connsiteX9" fmla="*/ 1712119 w 2185988"/>
              <a:gd name="connsiteY9" fmla="*/ 470690 h 530222"/>
              <a:gd name="connsiteX10" fmla="*/ 2185988 w 2185988"/>
              <a:gd name="connsiteY10" fmla="*/ 530222 h 530222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95288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85875 w 2185988"/>
              <a:gd name="connsiteY6" fmla="*/ 283634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95288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76350 w 2185988"/>
              <a:gd name="connsiteY6" fmla="*/ 288396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85763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76350 w 2185988"/>
              <a:gd name="connsiteY6" fmla="*/ 288396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938 h 531938"/>
              <a:gd name="connsiteX1" fmla="*/ 178594 w 2185988"/>
              <a:gd name="connsiteY1" fmla="*/ 315244 h 531938"/>
              <a:gd name="connsiteX2" fmla="*/ 385763 w 2185988"/>
              <a:gd name="connsiteY2" fmla="*/ 139031 h 531938"/>
              <a:gd name="connsiteX3" fmla="*/ 554832 w 2185988"/>
              <a:gd name="connsiteY3" fmla="*/ 39019 h 531938"/>
              <a:gd name="connsiteX4" fmla="*/ 764382 w 2185988"/>
              <a:gd name="connsiteY4" fmla="*/ 3300 h 531938"/>
              <a:gd name="connsiteX5" fmla="*/ 1016794 w 2185988"/>
              <a:gd name="connsiteY5" fmla="*/ 103313 h 531938"/>
              <a:gd name="connsiteX6" fmla="*/ 1276350 w 2185988"/>
              <a:gd name="connsiteY6" fmla="*/ 289050 h 531938"/>
              <a:gd name="connsiteX7" fmla="*/ 1426369 w 2185988"/>
              <a:gd name="connsiteY7" fmla="*/ 384300 h 531938"/>
              <a:gd name="connsiteX8" fmla="*/ 1547813 w 2185988"/>
              <a:gd name="connsiteY8" fmla="*/ 436688 h 531938"/>
              <a:gd name="connsiteX9" fmla="*/ 1712119 w 2185988"/>
              <a:gd name="connsiteY9" fmla="*/ 472406 h 531938"/>
              <a:gd name="connsiteX10" fmla="*/ 2185988 w 2185988"/>
              <a:gd name="connsiteY10" fmla="*/ 531938 h 531938"/>
              <a:gd name="connsiteX0" fmla="*/ 0 w 2185988"/>
              <a:gd name="connsiteY0" fmla="*/ 533565 h 533565"/>
              <a:gd name="connsiteX1" fmla="*/ 178594 w 2185988"/>
              <a:gd name="connsiteY1" fmla="*/ 316871 h 533565"/>
              <a:gd name="connsiteX2" fmla="*/ 385763 w 2185988"/>
              <a:gd name="connsiteY2" fmla="*/ 140658 h 533565"/>
              <a:gd name="connsiteX3" fmla="*/ 569120 w 2185988"/>
              <a:gd name="connsiteY3" fmla="*/ 33115 h 533565"/>
              <a:gd name="connsiteX4" fmla="*/ 764382 w 2185988"/>
              <a:gd name="connsiteY4" fmla="*/ 4927 h 533565"/>
              <a:gd name="connsiteX5" fmla="*/ 1016794 w 2185988"/>
              <a:gd name="connsiteY5" fmla="*/ 104940 h 533565"/>
              <a:gd name="connsiteX6" fmla="*/ 1276350 w 2185988"/>
              <a:gd name="connsiteY6" fmla="*/ 290677 h 533565"/>
              <a:gd name="connsiteX7" fmla="*/ 1426369 w 2185988"/>
              <a:gd name="connsiteY7" fmla="*/ 385927 h 533565"/>
              <a:gd name="connsiteX8" fmla="*/ 1547813 w 2185988"/>
              <a:gd name="connsiteY8" fmla="*/ 438315 h 533565"/>
              <a:gd name="connsiteX9" fmla="*/ 1712119 w 2185988"/>
              <a:gd name="connsiteY9" fmla="*/ 474033 h 533565"/>
              <a:gd name="connsiteX10" fmla="*/ 2185988 w 2185988"/>
              <a:gd name="connsiteY10" fmla="*/ 533565 h 533565"/>
              <a:gd name="connsiteX0" fmla="*/ 0 w 2188369"/>
              <a:gd name="connsiteY0" fmla="*/ 533565 h 543606"/>
              <a:gd name="connsiteX1" fmla="*/ 178594 w 2188369"/>
              <a:gd name="connsiteY1" fmla="*/ 316871 h 543606"/>
              <a:gd name="connsiteX2" fmla="*/ 385763 w 2188369"/>
              <a:gd name="connsiteY2" fmla="*/ 140658 h 543606"/>
              <a:gd name="connsiteX3" fmla="*/ 569120 w 2188369"/>
              <a:gd name="connsiteY3" fmla="*/ 33115 h 543606"/>
              <a:gd name="connsiteX4" fmla="*/ 764382 w 2188369"/>
              <a:gd name="connsiteY4" fmla="*/ 4927 h 543606"/>
              <a:gd name="connsiteX5" fmla="*/ 1016794 w 2188369"/>
              <a:gd name="connsiteY5" fmla="*/ 104940 h 543606"/>
              <a:gd name="connsiteX6" fmla="*/ 1276350 w 2188369"/>
              <a:gd name="connsiteY6" fmla="*/ 290677 h 543606"/>
              <a:gd name="connsiteX7" fmla="*/ 1426369 w 2188369"/>
              <a:gd name="connsiteY7" fmla="*/ 385927 h 543606"/>
              <a:gd name="connsiteX8" fmla="*/ 1547813 w 2188369"/>
              <a:gd name="connsiteY8" fmla="*/ 438315 h 543606"/>
              <a:gd name="connsiteX9" fmla="*/ 1712119 w 2188369"/>
              <a:gd name="connsiteY9" fmla="*/ 474033 h 543606"/>
              <a:gd name="connsiteX10" fmla="*/ 2188369 w 2188369"/>
              <a:gd name="connsiteY10" fmla="*/ 543606 h 543606"/>
              <a:gd name="connsiteX0" fmla="*/ 0 w 2188369"/>
              <a:gd name="connsiteY0" fmla="*/ 533565 h 543606"/>
              <a:gd name="connsiteX1" fmla="*/ 178594 w 2188369"/>
              <a:gd name="connsiteY1" fmla="*/ 316871 h 543606"/>
              <a:gd name="connsiteX2" fmla="*/ 385763 w 2188369"/>
              <a:gd name="connsiteY2" fmla="*/ 140658 h 543606"/>
              <a:gd name="connsiteX3" fmla="*/ 569120 w 2188369"/>
              <a:gd name="connsiteY3" fmla="*/ 33115 h 543606"/>
              <a:gd name="connsiteX4" fmla="*/ 764382 w 2188369"/>
              <a:gd name="connsiteY4" fmla="*/ 4927 h 543606"/>
              <a:gd name="connsiteX5" fmla="*/ 1016794 w 2188369"/>
              <a:gd name="connsiteY5" fmla="*/ 104940 h 543606"/>
              <a:gd name="connsiteX6" fmla="*/ 1276350 w 2188369"/>
              <a:gd name="connsiteY6" fmla="*/ 290677 h 543606"/>
              <a:gd name="connsiteX7" fmla="*/ 1426369 w 2188369"/>
              <a:gd name="connsiteY7" fmla="*/ 385927 h 543606"/>
              <a:gd name="connsiteX8" fmla="*/ 1547813 w 2188369"/>
              <a:gd name="connsiteY8" fmla="*/ 438315 h 543606"/>
              <a:gd name="connsiteX9" fmla="*/ 1757363 w 2188369"/>
              <a:gd name="connsiteY9" fmla="*/ 489093 h 543606"/>
              <a:gd name="connsiteX10" fmla="*/ 2188369 w 2188369"/>
              <a:gd name="connsiteY10" fmla="*/ 543606 h 543606"/>
              <a:gd name="connsiteX0" fmla="*/ 0 w 2162175"/>
              <a:gd name="connsiteY0" fmla="*/ 531055 h 543606"/>
              <a:gd name="connsiteX1" fmla="*/ 152400 w 2162175"/>
              <a:gd name="connsiteY1" fmla="*/ 316871 h 543606"/>
              <a:gd name="connsiteX2" fmla="*/ 359569 w 2162175"/>
              <a:gd name="connsiteY2" fmla="*/ 140658 h 543606"/>
              <a:gd name="connsiteX3" fmla="*/ 542926 w 2162175"/>
              <a:gd name="connsiteY3" fmla="*/ 33115 h 543606"/>
              <a:gd name="connsiteX4" fmla="*/ 738188 w 2162175"/>
              <a:gd name="connsiteY4" fmla="*/ 4927 h 543606"/>
              <a:gd name="connsiteX5" fmla="*/ 990600 w 2162175"/>
              <a:gd name="connsiteY5" fmla="*/ 104940 h 543606"/>
              <a:gd name="connsiteX6" fmla="*/ 1250156 w 2162175"/>
              <a:gd name="connsiteY6" fmla="*/ 290677 h 543606"/>
              <a:gd name="connsiteX7" fmla="*/ 1400175 w 2162175"/>
              <a:gd name="connsiteY7" fmla="*/ 385927 h 543606"/>
              <a:gd name="connsiteX8" fmla="*/ 1521619 w 2162175"/>
              <a:gd name="connsiteY8" fmla="*/ 438315 h 543606"/>
              <a:gd name="connsiteX9" fmla="*/ 1731169 w 2162175"/>
              <a:gd name="connsiteY9" fmla="*/ 489093 h 543606"/>
              <a:gd name="connsiteX10" fmla="*/ 2162175 w 2162175"/>
              <a:gd name="connsiteY10" fmla="*/ 543606 h 543606"/>
              <a:gd name="connsiteX0" fmla="*/ 0 w 2181225"/>
              <a:gd name="connsiteY0" fmla="*/ 536076 h 543606"/>
              <a:gd name="connsiteX1" fmla="*/ 171450 w 2181225"/>
              <a:gd name="connsiteY1" fmla="*/ 316871 h 543606"/>
              <a:gd name="connsiteX2" fmla="*/ 378619 w 2181225"/>
              <a:gd name="connsiteY2" fmla="*/ 140658 h 543606"/>
              <a:gd name="connsiteX3" fmla="*/ 561976 w 2181225"/>
              <a:gd name="connsiteY3" fmla="*/ 33115 h 543606"/>
              <a:gd name="connsiteX4" fmla="*/ 757238 w 2181225"/>
              <a:gd name="connsiteY4" fmla="*/ 4927 h 543606"/>
              <a:gd name="connsiteX5" fmla="*/ 1009650 w 2181225"/>
              <a:gd name="connsiteY5" fmla="*/ 104940 h 543606"/>
              <a:gd name="connsiteX6" fmla="*/ 1269206 w 2181225"/>
              <a:gd name="connsiteY6" fmla="*/ 290677 h 543606"/>
              <a:gd name="connsiteX7" fmla="*/ 1419225 w 2181225"/>
              <a:gd name="connsiteY7" fmla="*/ 385927 h 543606"/>
              <a:gd name="connsiteX8" fmla="*/ 1540669 w 2181225"/>
              <a:gd name="connsiteY8" fmla="*/ 438315 h 543606"/>
              <a:gd name="connsiteX9" fmla="*/ 1750219 w 2181225"/>
              <a:gd name="connsiteY9" fmla="*/ 489093 h 543606"/>
              <a:gd name="connsiteX10" fmla="*/ 2181225 w 2181225"/>
              <a:gd name="connsiteY10" fmla="*/ 543606 h 543606"/>
              <a:gd name="connsiteX0" fmla="*/ 0 w 2181225"/>
              <a:gd name="connsiteY0" fmla="*/ 536076 h 543606"/>
              <a:gd name="connsiteX1" fmla="*/ 180975 w 2181225"/>
              <a:gd name="connsiteY1" fmla="*/ 321891 h 543606"/>
              <a:gd name="connsiteX2" fmla="*/ 378619 w 2181225"/>
              <a:gd name="connsiteY2" fmla="*/ 140658 h 543606"/>
              <a:gd name="connsiteX3" fmla="*/ 561976 w 2181225"/>
              <a:gd name="connsiteY3" fmla="*/ 33115 h 543606"/>
              <a:gd name="connsiteX4" fmla="*/ 757238 w 2181225"/>
              <a:gd name="connsiteY4" fmla="*/ 4927 h 543606"/>
              <a:gd name="connsiteX5" fmla="*/ 1009650 w 2181225"/>
              <a:gd name="connsiteY5" fmla="*/ 104940 h 543606"/>
              <a:gd name="connsiteX6" fmla="*/ 1269206 w 2181225"/>
              <a:gd name="connsiteY6" fmla="*/ 290677 h 543606"/>
              <a:gd name="connsiteX7" fmla="*/ 1419225 w 2181225"/>
              <a:gd name="connsiteY7" fmla="*/ 385927 h 543606"/>
              <a:gd name="connsiteX8" fmla="*/ 1540669 w 2181225"/>
              <a:gd name="connsiteY8" fmla="*/ 438315 h 543606"/>
              <a:gd name="connsiteX9" fmla="*/ 1750219 w 2181225"/>
              <a:gd name="connsiteY9" fmla="*/ 489093 h 543606"/>
              <a:gd name="connsiteX10" fmla="*/ 2181225 w 2181225"/>
              <a:gd name="connsiteY10" fmla="*/ 543606 h 543606"/>
              <a:gd name="connsiteX0" fmla="*/ 0 w 2181225"/>
              <a:gd name="connsiteY0" fmla="*/ 536076 h 543606"/>
              <a:gd name="connsiteX1" fmla="*/ 157172 w 2181225"/>
              <a:gd name="connsiteY1" fmla="*/ 304320 h 543606"/>
              <a:gd name="connsiteX2" fmla="*/ 378619 w 2181225"/>
              <a:gd name="connsiteY2" fmla="*/ 140658 h 543606"/>
              <a:gd name="connsiteX3" fmla="*/ 561976 w 2181225"/>
              <a:gd name="connsiteY3" fmla="*/ 33115 h 543606"/>
              <a:gd name="connsiteX4" fmla="*/ 757238 w 2181225"/>
              <a:gd name="connsiteY4" fmla="*/ 4927 h 543606"/>
              <a:gd name="connsiteX5" fmla="*/ 1009650 w 2181225"/>
              <a:gd name="connsiteY5" fmla="*/ 104940 h 543606"/>
              <a:gd name="connsiteX6" fmla="*/ 1269206 w 2181225"/>
              <a:gd name="connsiteY6" fmla="*/ 290677 h 543606"/>
              <a:gd name="connsiteX7" fmla="*/ 1419225 w 2181225"/>
              <a:gd name="connsiteY7" fmla="*/ 385927 h 543606"/>
              <a:gd name="connsiteX8" fmla="*/ 1540669 w 2181225"/>
              <a:gd name="connsiteY8" fmla="*/ 438315 h 543606"/>
              <a:gd name="connsiteX9" fmla="*/ 1750219 w 2181225"/>
              <a:gd name="connsiteY9" fmla="*/ 489093 h 543606"/>
              <a:gd name="connsiteX10" fmla="*/ 2181225 w 2181225"/>
              <a:gd name="connsiteY10" fmla="*/ 543606 h 543606"/>
              <a:gd name="connsiteX0" fmla="*/ 0 w 2181225"/>
              <a:gd name="connsiteY0" fmla="*/ 534626 h 542156"/>
              <a:gd name="connsiteX1" fmla="*/ 157172 w 2181225"/>
              <a:gd name="connsiteY1" fmla="*/ 302870 h 542156"/>
              <a:gd name="connsiteX2" fmla="*/ 323873 w 2181225"/>
              <a:gd name="connsiteY2" fmla="*/ 116617 h 542156"/>
              <a:gd name="connsiteX3" fmla="*/ 561976 w 2181225"/>
              <a:gd name="connsiteY3" fmla="*/ 31665 h 542156"/>
              <a:gd name="connsiteX4" fmla="*/ 757238 w 2181225"/>
              <a:gd name="connsiteY4" fmla="*/ 3477 h 542156"/>
              <a:gd name="connsiteX5" fmla="*/ 1009650 w 2181225"/>
              <a:gd name="connsiteY5" fmla="*/ 103490 h 542156"/>
              <a:gd name="connsiteX6" fmla="*/ 1269206 w 2181225"/>
              <a:gd name="connsiteY6" fmla="*/ 289227 h 542156"/>
              <a:gd name="connsiteX7" fmla="*/ 1419225 w 2181225"/>
              <a:gd name="connsiteY7" fmla="*/ 384477 h 542156"/>
              <a:gd name="connsiteX8" fmla="*/ 1540669 w 2181225"/>
              <a:gd name="connsiteY8" fmla="*/ 436865 h 542156"/>
              <a:gd name="connsiteX9" fmla="*/ 1750219 w 2181225"/>
              <a:gd name="connsiteY9" fmla="*/ 487643 h 542156"/>
              <a:gd name="connsiteX10" fmla="*/ 2181225 w 2181225"/>
              <a:gd name="connsiteY10" fmla="*/ 542156 h 542156"/>
              <a:gd name="connsiteX0" fmla="*/ 0 w 2181225"/>
              <a:gd name="connsiteY0" fmla="*/ 554499 h 562029"/>
              <a:gd name="connsiteX1" fmla="*/ 157172 w 2181225"/>
              <a:gd name="connsiteY1" fmla="*/ 322743 h 562029"/>
              <a:gd name="connsiteX2" fmla="*/ 323873 w 2181225"/>
              <a:gd name="connsiteY2" fmla="*/ 136490 h 562029"/>
              <a:gd name="connsiteX3" fmla="*/ 495328 w 2181225"/>
              <a:gd name="connsiteY3" fmla="*/ 8866 h 562029"/>
              <a:gd name="connsiteX4" fmla="*/ 757238 w 2181225"/>
              <a:gd name="connsiteY4" fmla="*/ 23350 h 562029"/>
              <a:gd name="connsiteX5" fmla="*/ 1009650 w 2181225"/>
              <a:gd name="connsiteY5" fmla="*/ 123363 h 562029"/>
              <a:gd name="connsiteX6" fmla="*/ 1269206 w 2181225"/>
              <a:gd name="connsiteY6" fmla="*/ 309100 h 562029"/>
              <a:gd name="connsiteX7" fmla="*/ 1419225 w 2181225"/>
              <a:gd name="connsiteY7" fmla="*/ 404350 h 562029"/>
              <a:gd name="connsiteX8" fmla="*/ 1540669 w 2181225"/>
              <a:gd name="connsiteY8" fmla="*/ 456738 h 562029"/>
              <a:gd name="connsiteX9" fmla="*/ 1750219 w 2181225"/>
              <a:gd name="connsiteY9" fmla="*/ 507516 h 562029"/>
              <a:gd name="connsiteX10" fmla="*/ 2181225 w 2181225"/>
              <a:gd name="connsiteY10" fmla="*/ 562029 h 562029"/>
              <a:gd name="connsiteX0" fmla="*/ 0 w 2181225"/>
              <a:gd name="connsiteY0" fmla="*/ 567392 h 574922"/>
              <a:gd name="connsiteX1" fmla="*/ 157172 w 2181225"/>
              <a:gd name="connsiteY1" fmla="*/ 335636 h 574922"/>
              <a:gd name="connsiteX2" fmla="*/ 323873 w 2181225"/>
              <a:gd name="connsiteY2" fmla="*/ 149383 h 574922"/>
              <a:gd name="connsiteX3" fmla="*/ 495328 w 2181225"/>
              <a:gd name="connsiteY3" fmla="*/ 21759 h 574922"/>
              <a:gd name="connsiteX4" fmla="*/ 712013 w 2181225"/>
              <a:gd name="connsiteY4" fmla="*/ 11141 h 574922"/>
              <a:gd name="connsiteX5" fmla="*/ 1009650 w 2181225"/>
              <a:gd name="connsiteY5" fmla="*/ 136256 h 574922"/>
              <a:gd name="connsiteX6" fmla="*/ 1269206 w 2181225"/>
              <a:gd name="connsiteY6" fmla="*/ 321993 h 574922"/>
              <a:gd name="connsiteX7" fmla="*/ 1419225 w 2181225"/>
              <a:gd name="connsiteY7" fmla="*/ 417243 h 574922"/>
              <a:gd name="connsiteX8" fmla="*/ 1540669 w 2181225"/>
              <a:gd name="connsiteY8" fmla="*/ 469631 h 574922"/>
              <a:gd name="connsiteX9" fmla="*/ 1750219 w 2181225"/>
              <a:gd name="connsiteY9" fmla="*/ 520409 h 574922"/>
              <a:gd name="connsiteX10" fmla="*/ 2181225 w 2181225"/>
              <a:gd name="connsiteY10" fmla="*/ 574922 h 574922"/>
              <a:gd name="connsiteX0" fmla="*/ 0 w 2181225"/>
              <a:gd name="connsiteY0" fmla="*/ 569755 h 577285"/>
              <a:gd name="connsiteX1" fmla="*/ 157172 w 2181225"/>
              <a:gd name="connsiteY1" fmla="*/ 337999 h 577285"/>
              <a:gd name="connsiteX2" fmla="*/ 323873 w 2181225"/>
              <a:gd name="connsiteY2" fmla="*/ 151746 h 577285"/>
              <a:gd name="connsiteX3" fmla="*/ 495328 w 2181225"/>
              <a:gd name="connsiteY3" fmla="*/ 24122 h 577285"/>
              <a:gd name="connsiteX4" fmla="*/ 712013 w 2181225"/>
              <a:gd name="connsiteY4" fmla="*/ 13504 h 577285"/>
              <a:gd name="connsiteX5" fmla="*/ 992989 w 2181225"/>
              <a:gd name="connsiteY5" fmla="*/ 171251 h 577285"/>
              <a:gd name="connsiteX6" fmla="*/ 1269206 w 2181225"/>
              <a:gd name="connsiteY6" fmla="*/ 324356 h 577285"/>
              <a:gd name="connsiteX7" fmla="*/ 1419225 w 2181225"/>
              <a:gd name="connsiteY7" fmla="*/ 419606 h 577285"/>
              <a:gd name="connsiteX8" fmla="*/ 1540669 w 2181225"/>
              <a:gd name="connsiteY8" fmla="*/ 471994 h 577285"/>
              <a:gd name="connsiteX9" fmla="*/ 1750219 w 2181225"/>
              <a:gd name="connsiteY9" fmla="*/ 522772 h 577285"/>
              <a:gd name="connsiteX10" fmla="*/ 2181225 w 2181225"/>
              <a:gd name="connsiteY10" fmla="*/ 577285 h 577285"/>
              <a:gd name="connsiteX0" fmla="*/ 0 w 2181225"/>
              <a:gd name="connsiteY0" fmla="*/ 569755 h 577285"/>
              <a:gd name="connsiteX1" fmla="*/ 157172 w 2181225"/>
              <a:gd name="connsiteY1" fmla="*/ 337999 h 577285"/>
              <a:gd name="connsiteX2" fmla="*/ 323873 w 2181225"/>
              <a:gd name="connsiteY2" fmla="*/ 151746 h 577285"/>
              <a:gd name="connsiteX3" fmla="*/ 495328 w 2181225"/>
              <a:gd name="connsiteY3" fmla="*/ 24122 h 577285"/>
              <a:gd name="connsiteX4" fmla="*/ 712013 w 2181225"/>
              <a:gd name="connsiteY4" fmla="*/ 13504 h 577285"/>
              <a:gd name="connsiteX5" fmla="*/ 992989 w 2181225"/>
              <a:gd name="connsiteY5" fmla="*/ 171251 h 577285"/>
              <a:gd name="connsiteX6" fmla="*/ 1262065 w 2181225"/>
              <a:gd name="connsiteY6" fmla="*/ 354478 h 577285"/>
              <a:gd name="connsiteX7" fmla="*/ 1419225 w 2181225"/>
              <a:gd name="connsiteY7" fmla="*/ 419606 h 577285"/>
              <a:gd name="connsiteX8" fmla="*/ 1540669 w 2181225"/>
              <a:gd name="connsiteY8" fmla="*/ 471994 h 577285"/>
              <a:gd name="connsiteX9" fmla="*/ 1750219 w 2181225"/>
              <a:gd name="connsiteY9" fmla="*/ 522772 h 577285"/>
              <a:gd name="connsiteX10" fmla="*/ 2181225 w 2181225"/>
              <a:gd name="connsiteY10" fmla="*/ 577285 h 577285"/>
              <a:gd name="connsiteX0" fmla="*/ 0 w 2181225"/>
              <a:gd name="connsiteY0" fmla="*/ 569755 h 577285"/>
              <a:gd name="connsiteX1" fmla="*/ 157172 w 2181225"/>
              <a:gd name="connsiteY1" fmla="*/ 337999 h 577285"/>
              <a:gd name="connsiteX2" fmla="*/ 323873 w 2181225"/>
              <a:gd name="connsiteY2" fmla="*/ 151746 h 577285"/>
              <a:gd name="connsiteX3" fmla="*/ 495328 w 2181225"/>
              <a:gd name="connsiteY3" fmla="*/ 24122 h 577285"/>
              <a:gd name="connsiteX4" fmla="*/ 712013 w 2181225"/>
              <a:gd name="connsiteY4" fmla="*/ 13504 h 577285"/>
              <a:gd name="connsiteX5" fmla="*/ 992989 w 2181225"/>
              <a:gd name="connsiteY5" fmla="*/ 171251 h 577285"/>
              <a:gd name="connsiteX6" fmla="*/ 1262065 w 2181225"/>
              <a:gd name="connsiteY6" fmla="*/ 354478 h 577285"/>
              <a:gd name="connsiteX7" fmla="*/ 1419225 w 2181225"/>
              <a:gd name="connsiteY7" fmla="*/ 444707 h 577285"/>
              <a:gd name="connsiteX8" fmla="*/ 1540669 w 2181225"/>
              <a:gd name="connsiteY8" fmla="*/ 471994 h 577285"/>
              <a:gd name="connsiteX9" fmla="*/ 1750219 w 2181225"/>
              <a:gd name="connsiteY9" fmla="*/ 522772 h 577285"/>
              <a:gd name="connsiteX10" fmla="*/ 2181225 w 2181225"/>
              <a:gd name="connsiteY10" fmla="*/ 577285 h 577285"/>
              <a:gd name="connsiteX0" fmla="*/ 0 w 2181225"/>
              <a:gd name="connsiteY0" fmla="*/ 569755 h 577285"/>
              <a:gd name="connsiteX1" fmla="*/ 157172 w 2181225"/>
              <a:gd name="connsiteY1" fmla="*/ 337999 h 577285"/>
              <a:gd name="connsiteX2" fmla="*/ 323873 w 2181225"/>
              <a:gd name="connsiteY2" fmla="*/ 151746 h 577285"/>
              <a:gd name="connsiteX3" fmla="*/ 495328 w 2181225"/>
              <a:gd name="connsiteY3" fmla="*/ 24122 h 577285"/>
              <a:gd name="connsiteX4" fmla="*/ 712013 w 2181225"/>
              <a:gd name="connsiteY4" fmla="*/ 13504 h 577285"/>
              <a:gd name="connsiteX5" fmla="*/ 992989 w 2181225"/>
              <a:gd name="connsiteY5" fmla="*/ 171251 h 577285"/>
              <a:gd name="connsiteX6" fmla="*/ 1262065 w 2181225"/>
              <a:gd name="connsiteY6" fmla="*/ 354478 h 577285"/>
              <a:gd name="connsiteX7" fmla="*/ 1419225 w 2181225"/>
              <a:gd name="connsiteY7" fmla="*/ 444707 h 577285"/>
              <a:gd name="connsiteX8" fmla="*/ 1545430 w 2181225"/>
              <a:gd name="connsiteY8" fmla="*/ 492076 h 577285"/>
              <a:gd name="connsiteX9" fmla="*/ 1750219 w 2181225"/>
              <a:gd name="connsiteY9" fmla="*/ 522772 h 577285"/>
              <a:gd name="connsiteX10" fmla="*/ 2181225 w 2181225"/>
              <a:gd name="connsiteY10" fmla="*/ 577285 h 577285"/>
              <a:gd name="connsiteX0" fmla="*/ 0 w 2181225"/>
              <a:gd name="connsiteY0" fmla="*/ 569755 h 577285"/>
              <a:gd name="connsiteX1" fmla="*/ 157172 w 2181225"/>
              <a:gd name="connsiteY1" fmla="*/ 337999 h 577285"/>
              <a:gd name="connsiteX2" fmla="*/ 323873 w 2181225"/>
              <a:gd name="connsiteY2" fmla="*/ 151746 h 577285"/>
              <a:gd name="connsiteX3" fmla="*/ 495328 w 2181225"/>
              <a:gd name="connsiteY3" fmla="*/ 24122 h 577285"/>
              <a:gd name="connsiteX4" fmla="*/ 712013 w 2181225"/>
              <a:gd name="connsiteY4" fmla="*/ 13504 h 577285"/>
              <a:gd name="connsiteX5" fmla="*/ 992989 w 2181225"/>
              <a:gd name="connsiteY5" fmla="*/ 171251 h 577285"/>
              <a:gd name="connsiteX6" fmla="*/ 1262065 w 2181225"/>
              <a:gd name="connsiteY6" fmla="*/ 354478 h 577285"/>
              <a:gd name="connsiteX7" fmla="*/ 1419225 w 2181225"/>
              <a:gd name="connsiteY7" fmla="*/ 444707 h 577285"/>
              <a:gd name="connsiteX8" fmla="*/ 1545430 w 2181225"/>
              <a:gd name="connsiteY8" fmla="*/ 492076 h 577285"/>
              <a:gd name="connsiteX9" fmla="*/ 1750219 w 2181225"/>
              <a:gd name="connsiteY9" fmla="*/ 535323 h 577285"/>
              <a:gd name="connsiteX10" fmla="*/ 2181225 w 2181225"/>
              <a:gd name="connsiteY10" fmla="*/ 577285 h 577285"/>
              <a:gd name="connsiteX0" fmla="*/ 0 w 2181225"/>
              <a:gd name="connsiteY0" fmla="*/ 569755 h 577285"/>
              <a:gd name="connsiteX1" fmla="*/ 157172 w 2181225"/>
              <a:gd name="connsiteY1" fmla="*/ 337999 h 577285"/>
              <a:gd name="connsiteX2" fmla="*/ 323873 w 2181225"/>
              <a:gd name="connsiteY2" fmla="*/ 151746 h 577285"/>
              <a:gd name="connsiteX3" fmla="*/ 495328 w 2181225"/>
              <a:gd name="connsiteY3" fmla="*/ 24122 h 577285"/>
              <a:gd name="connsiteX4" fmla="*/ 712013 w 2181225"/>
              <a:gd name="connsiteY4" fmla="*/ 13504 h 577285"/>
              <a:gd name="connsiteX5" fmla="*/ 992989 w 2181225"/>
              <a:gd name="connsiteY5" fmla="*/ 171251 h 577285"/>
              <a:gd name="connsiteX6" fmla="*/ 1262065 w 2181225"/>
              <a:gd name="connsiteY6" fmla="*/ 354478 h 577285"/>
              <a:gd name="connsiteX7" fmla="*/ 1419225 w 2181225"/>
              <a:gd name="connsiteY7" fmla="*/ 444707 h 577285"/>
              <a:gd name="connsiteX8" fmla="*/ 1545430 w 2181225"/>
              <a:gd name="connsiteY8" fmla="*/ 492076 h 577285"/>
              <a:gd name="connsiteX9" fmla="*/ 1750219 w 2181225"/>
              <a:gd name="connsiteY9" fmla="*/ 530302 h 577285"/>
              <a:gd name="connsiteX10" fmla="*/ 2181225 w 2181225"/>
              <a:gd name="connsiteY10" fmla="*/ 577285 h 577285"/>
              <a:gd name="connsiteX0" fmla="*/ 0 w 2181225"/>
              <a:gd name="connsiteY0" fmla="*/ 569755 h 577285"/>
              <a:gd name="connsiteX1" fmla="*/ 157172 w 2181225"/>
              <a:gd name="connsiteY1" fmla="*/ 337999 h 577285"/>
              <a:gd name="connsiteX2" fmla="*/ 323873 w 2181225"/>
              <a:gd name="connsiteY2" fmla="*/ 151746 h 577285"/>
              <a:gd name="connsiteX3" fmla="*/ 495328 w 2181225"/>
              <a:gd name="connsiteY3" fmla="*/ 24122 h 577285"/>
              <a:gd name="connsiteX4" fmla="*/ 712013 w 2181225"/>
              <a:gd name="connsiteY4" fmla="*/ 13504 h 577285"/>
              <a:gd name="connsiteX5" fmla="*/ 992989 w 2181225"/>
              <a:gd name="connsiteY5" fmla="*/ 171251 h 577285"/>
              <a:gd name="connsiteX6" fmla="*/ 1262065 w 2181225"/>
              <a:gd name="connsiteY6" fmla="*/ 354478 h 577285"/>
              <a:gd name="connsiteX7" fmla="*/ 1419225 w 2181225"/>
              <a:gd name="connsiteY7" fmla="*/ 444707 h 577285"/>
              <a:gd name="connsiteX8" fmla="*/ 1547811 w 2181225"/>
              <a:gd name="connsiteY8" fmla="*/ 487055 h 577285"/>
              <a:gd name="connsiteX9" fmla="*/ 1750219 w 2181225"/>
              <a:gd name="connsiteY9" fmla="*/ 530302 h 577285"/>
              <a:gd name="connsiteX10" fmla="*/ 2181225 w 2181225"/>
              <a:gd name="connsiteY10" fmla="*/ 577285 h 577285"/>
              <a:gd name="connsiteX0" fmla="*/ 0 w 2181225"/>
              <a:gd name="connsiteY0" fmla="*/ 569755 h 577285"/>
              <a:gd name="connsiteX1" fmla="*/ 157172 w 2181225"/>
              <a:gd name="connsiteY1" fmla="*/ 337999 h 577285"/>
              <a:gd name="connsiteX2" fmla="*/ 323873 w 2181225"/>
              <a:gd name="connsiteY2" fmla="*/ 151746 h 577285"/>
              <a:gd name="connsiteX3" fmla="*/ 495328 w 2181225"/>
              <a:gd name="connsiteY3" fmla="*/ 24122 h 577285"/>
              <a:gd name="connsiteX4" fmla="*/ 712013 w 2181225"/>
              <a:gd name="connsiteY4" fmla="*/ 13504 h 577285"/>
              <a:gd name="connsiteX5" fmla="*/ 992989 w 2181225"/>
              <a:gd name="connsiteY5" fmla="*/ 171251 h 577285"/>
              <a:gd name="connsiteX6" fmla="*/ 1262065 w 2181225"/>
              <a:gd name="connsiteY6" fmla="*/ 354478 h 577285"/>
              <a:gd name="connsiteX7" fmla="*/ 1416845 w 2181225"/>
              <a:gd name="connsiteY7" fmla="*/ 437176 h 577285"/>
              <a:gd name="connsiteX8" fmla="*/ 1547811 w 2181225"/>
              <a:gd name="connsiteY8" fmla="*/ 487055 h 577285"/>
              <a:gd name="connsiteX9" fmla="*/ 1750219 w 2181225"/>
              <a:gd name="connsiteY9" fmla="*/ 530302 h 577285"/>
              <a:gd name="connsiteX10" fmla="*/ 2181225 w 2181225"/>
              <a:gd name="connsiteY10" fmla="*/ 577285 h 577285"/>
              <a:gd name="connsiteX0" fmla="*/ 0 w 2181225"/>
              <a:gd name="connsiteY0" fmla="*/ 569641 h 577171"/>
              <a:gd name="connsiteX1" fmla="*/ 157172 w 2181225"/>
              <a:gd name="connsiteY1" fmla="*/ 337885 h 577171"/>
              <a:gd name="connsiteX2" fmla="*/ 311972 w 2181225"/>
              <a:gd name="connsiteY2" fmla="*/ 149121 h 577171"/>
              <a:gd name="connsiteX3" fmla="*/ 495328 w 2181225"/>
              <a:gd name="connsiteY3" fmla="*/ 24008 h 577171"/>
              <a:gd name="connsiteX4" fmla="*/ 712013 w 2181225"/>
              <a:gd name="connsiteY4" fmla="*/ 13390 h 577171"/>
              <a:gd name="connsiteX5" fmla="*/ 992989 w 2181225"/>
              <a:gd name="connsiteY5" fmla="*/ 171137 h 577171"/>
              <a:gd name="connsiteX6" fmla="*/ 1262065 w 2181225"/>
              <a:gd name="connsiteY6" fmla="*/ 354364 h 577171"/>
              <a:gd name="connsiteX7" fmla="*/ 1416845 w 2181225"/>
              <a:gd name="connsiteY7" fmla="*/ 437062 h 577171"/>
              <a:gd name="connsiteX8" fmla="*/ 1547811 w 2181225"/>
              <a:gd name="connsiteY8" fmla="*/ 486941 h 577171"/>
              <a:gd name="connsiteX9" fmla="*/ 1750219 w 2181225"/>
              <a:gd name="connsiteY9" fmla="*/ 530188 h 577171"/>
              <a:gd name="connsiteX10" fmla="*/ 2181225 w 2181225"/>
              <a:gd name="connsiteY10" fmla="*/ 577171 h 577171"/>
              <a:gd name="connsiteX0" fmla="*/ 0 w 2181225"/>
              <a:gd name="connsiteY0" fmla="*/ 577445 h 584975"/>
              <a:gd name="connsiteX1" fmla="*/ 157172 w 2181225"/>
              <a:gd name="connsiteY1" fmla="*/ 345689 h 584975"/>
              <a:gd name="connsiteX2" fmla="*/ 311972 w 2181225"/>
              <a:gd name="connsiteY2" fmla="*/ 156925 h 584975"/>
              <a:gd name="connsiteX3" fmla="*/ 495328 w 2181225"/>
              <a:gd name="connsiteY3" fmla="*/ 31812 h 584975"/>
              <a:gd name="connsiteX4" fmla="*/ 544775 w 2181225"/>
              <a:gd name="connsiteY4" fmla="*/ 2730 h 584975"/>
              <a:gd name="connsiteX5" fmla="*/ 712013 w 2181225"/>
              <a:gd name="connsiteY5" fmla="*/ 21194 h 584975"/>
              <a:gd name="connsiteX6" fmla="*/ 992989 w 2181225"/>
              <a:gd name="connsiteY6" fmla="*/ 178941 h 584975"/>
              <a:gd name="connsiteX7" fmla="*/ 1262065 w 2181225"/>
              <a:gd name="connsiteY7" fmla="*/ 362168 h 584975"/>
              <a:gd name="connsiteX8" fmla="*/ 1416845 w 2181225"/>
              <a:gd name="connsiteY8" fmla="*/ 444866 h 584975"/>
              <a:gd name="connsiteX9" fmla="*/ 1547811 w 2181225"/>
              <a:gd name="connsiteY9" fmla="*/ 494745 h 584975"/>
              <a:gd name="connsiteX10" fmla="*/ 1750219 w 2181225"/>
              <a:gd name="connsiteY10" fmla="*/ 537992 h 584975"/>
              <a:gd name="connsiteX11" fmla="*/ 2181225 w 2181225"/>
              <a:gd name="connsiteY11" fmla="*/ 584975 h 584975"/>
              <a:gd name="connsiteX0" fmla="*/ 0 w 2181225"/>
              <a:gd name="connsiteY0" fmla="*/ 577445 h 584975"/>
              <a:gd name="connsiteX1" fmla="*/ 157172 w 2181225"/>
              <a:gd name="connsiteY1" fmla="*/ 345689 h 584975"/>
              <a:gd name="connsiteX2" fmla="*/ 311972 w 2181225"/>
              <a:gd name="connsiteY2" fmla="*/ 156925 h 584975"/>
              <a:gd name="connsiteX3" fmla="*/ 433442 w 2181225"/>
              <a:gd name="connsiteY3" fmla="*/ 46873 h 584975"/>
              <a:gd name="connsiteX4" fmla="*/ 544775 w 2181225"/>
              <a:gd name="connsiteY4" fmla="*/ 2730 h 584975"/>
              <a:gd name="connsiteX5" fmla="*/ 712013 w 2181225"/>
              <a:gd name="connsiteY5" fmla="*/ 21194 h 584975"/>
              <a:gd name="connsiteX6" fmla="*/ 992989 w 2181225"/>
              <a:gd name="connsiteY6" fmla="*/ 178941 h 584975"/>
              <a:gd name="connsiteX7" fmla="*/ 1262065 w 2181225"/>
              <a:gd name="connsiteY7" fmla="*/ 362168 h 584975"/>
              <a:gd name="connsiteX8" fmla="*/ 1416845 w 2181225"/>
              <a:gd name="connsiteY8" fmla="*/ 444866 h 584975"/>
              <a:gd name="connsiteX9" fmla="*/ 1547811 w 2181225"/>
              <a:gd name="connsiteY9" fmla="*/ 494745 h 584975"/>
              <a:gd name="connsiteX10" fmla="*/ 1750219 w 2181225"/>
              <a:gd name="connsiteY10" fmla="*/ 537992 h 584975"/>
              <a:gd name="connsiteX11" fmla="*/ 2181225 w 2181225"/>
              <a:gd name="connsiteY11" fmla="*/ 584975 h 584975"/>
              <a:gd name="connsiteX0" fmla="*/ 0 w 2181225"/>
              <a:gd name="connsiteY0" fmla="*/ 577445 h 584975"/>
              <a:gd name="connsiteX1" fmla="*/ 157172 w 2181225"/>
              <a:gd name="connsiteY1" fmla="*/ 345689 h 584975"/>
              <a:gd name="connsiteX2" fmla="*/ 300071 w 2181225"/>
              <a:gd name="connsiteY2" fmla="*/ 151906 h 584975"/>
              <a:gd name="connsiteX3" fmla="*/ 433442 w 2181225"/>
              <a:gd name="connsiteY3" fmla="*/ 46873 h 584975"/>
              <a:gd name="connsiteX4" fmla="*/ 544775 w 2181225"/>
              <a:gd name="connsiteY4" fmla="*/ 2730 h 584975"/>
              <a:gd name="connsiteX5" fmla="*/ 712013 w 2181225"/>
              <a:gd name="connsiteY5" fmla="*/ 21194 h 584975"/>
              <a:gd name="connsiteX6" fmla="*/ 992989 w 2181225"/>
              <a:gd name="connsiteY6" fmla="*/ 178941 h 584975"/>
              <a:gd name="connsiteX7" fmla="*/ 1262065 w 2181225"/>
              <a:gd name="connsiteY7" fmla="*/ 362168 h 584975"/>
              <a:gd name="connsiteX8" fmla="*/ 1416845 w 2181225"/>
              <a:gd name="connsiteY8" fmla="*/ 444866 h 584975"/>
              <a:gd name="connsiteX9" fmla="*/ 1547811 w 2181225"/>
              <a:gd name="connsiteY9" fmla="*/ 494745 h 584975"/>
              <a:gd name="connsiteX10" fmla="*/ 1750219 w 2181225"/>
              <a:gd name="connsiteY10" fmla="*/ 537992 h 584975"/>
              <a:gd name="connsiteX11" fmla="*/ 2181225 w 2181225"/>
              <a:gd name="connsiteY11" fmla="*/ 584975 h 584975"/>
              <a:gd name="connsiteX0" fmla="*/ 0 w 2181225"/>
              <a:gd name="connsiteY0" fmla="*/ 577445 h 584975"/>
              <a:gd name="connsiteX1" fmla="*/ 157172 w 2181225"/>
              <a:gd name="connsiteY1" fmla="*/ 345689 h 584975"/>
              <a:gd name="connsiteX2" fmla="*/ 300071 w 2181225"/>
              <a:gd name="connsiteY2" fmla="*/ 151906 h 584975"/>
              <a:gd name="connsiteX3" fmla="*/ 435822 w 2181225"/>
              <a:gd name="connsiteY3" fmla="*/ 39344 h 584975"/>
              <a:gd name="connsiteX4" fmla="*/ 544775 w 2181225"/>
              <a:gd name="connsiteY4" fmla="*/ 2730 h 584975"/>
              <a:gd name="connsiteX5" fmla="*/ 712013 w 2181225"/>
              <a:gd name="connsiteY5" fmla="*/ 21194 h 584975"/>
              <a:gd name="connsiteX6" fmla="*/ 992989 w 2181225"/>
              <a:gd name="connsiteY6" fmla="*/ 178941 h 584975"/>
              <a:gd name="connsiteX7" fmla="*/ 1262065 w 2181225"/>
              <a:gd name="connsiteY7" fmla="*/ 362168 h 584975"/>
              <a:gd name="connsiteX8" fmla="*/ 1416845 w 2181225"/>
              <a:gd name="connsiteY8" fmla="*/ 444866 h 584975"/>
              <a:gd name="connsiteX9" fmla="*/ 1547811 w 2181225"/>
              <a:gd name="connsiteY9" fmla="*/ 494745 h 584975"/>
              <a:gd name="connsiteX10" fmla="*/ 1750219 w 2181225"/>
              <a:gd name="connsiteY10" fmla="*/ 537992 h 584975"/>
              <a:gd name="connsiteX11" fmla="*/ 2181225 w 2181225"/>
              <a:gd name="connsiteY11" fmla="*/ 584975 h 584975"/>
              <a:gd name="connsiteX0" fmla="*/ 0 w 2181225"/>
              <a:gd name="connsiteY0" fmla="*/ 583239 h 590769"/>
              <a:gd name="connsiteX1" fmla="*/ 157172 w 2181225"/>
              <a:gd name="connsiteY1" fmla="*/ 351483 h 590769"/>
              <a:gd name="connsiteX2" fmla="*/ 300071 w 2181225"/>
              <a:gd name="connsiteY2" fmla="*/ 157700 h 590769"/>
              <a:gd name="connsiteX3" fmla="*/ 435822 w 2181225"/>
              <a:gd name="connsiteY3" fmla="*/ 45138 h 590769"/>
              <a:gd name="connsiteX4" fmla="*/ 554296 w 2181225"/>
              <a:gd name="connsiteY4" fmla="*/ 993 h 590769"/>
              <a:gd name="connsiteX5" fmla="*/ 712013 w 2181225"/>
              <a:gd name="connsiteY5" fmla="*/ 26988 h 590769"/>
              <a:gd name="connsiteX6" fmla="*/ 992989 w 2181225"/>
              <a:gd name="connsiteY6" fmla="*/ 184735 h 590769"/>
              <a:gd name="connsiteX7" fmla="*/ 1262065 w 2181225"/>
              <a:gd name="connsiteY7" fmla="*/ 367962 h 590769"/>
              <a:gd name="connsiteX8" fmla="*/ 1416845 w 2181225"/>
              <a:gd name="connsiteY8" fmla="*/ 450660 h 590769"/>
              <a:gd name="connsiteX9" fmla="*/ 1547811 w 2181225"/>
              <a:gd name="connsiteY9" fmla="*/ 500539 h 590769"/>
              <a:gd name="connsiteX10" fmla="*/ 1750219 w 2181225"/>
              <a:gd name="connsiteY10" fmla="*/ 543786 h 590769"/>
              <a:gd name="connsiteX11" fmla="*/ 2181225 w 2181225"/>
              <a:gd name="connsiteY11" fmla="*/ 590769 h 590769"/>
              <a:gd name="connsiteX0" fmla="*/ 0 w 2181225"/>
              <a:gd name="connsiteY0" fmla="*/ 583517 h 591047"/>
              <a:gd name="connsiteX1" fmla="*/ 157172 w 2181225"/>
              <a:gd name="connsiteY1" fmla="*/ 351761 h 591047"/>
              <a:gd name="connsiteX2" fmla="*/ 300071 w 2181225"/>
              <a:gd name="connsiteY2" fmla="*/ 157978 h 591047"/>
              <a:gd name="connsiteX3" fmla="*/ 435822 w 2181225"/>
              <a:gd name="connsiteY3" fmla="*/ 45416 h 591047"/>
              <a:gd name="connsiteX4" fmla="*/ 554296 w 2181225"/>
              <a:gd name="connsiteY4" fmla="*/ 1271 h 591047"/>
              <a:gd name="connsiteX5" fmla="*/ 712013 w 2181225"/>
              <a:gd name="connsiteY5" fmla="*/ 27266 h 591047"/>
              <a:gd name="connsiteX6" fmla="*/ 995369 w 2181225"/>
              <a:gd name="connsiteY6" fmla="*/ 195053 h 591047"/>
              <a:gd name="connsiteX7" fmla="*/ 1262065 w 2181225"/>
              <a:gd name="connsiteY7" fmla="*/ 368240 h 591047"/>
              <a:gd name="connsiteX8" fmla="*/ 1416845 w 2181225"/>
              <a:gd name="connsiteY8" fmla="*/ 450938 h 591047"/>
              <a:gd name="connsiteX9" fmla="*/ 1547811 w 2181225"/>
              <a:gd name="connsiteY9" fmla="*/ 500817 h 591047"/>
              <a:gd name="connsiteX10" fmla="*/ 1750219 w 2181225"/>
              <a:gd name="connsiteY10" fmla="*/ 544064 h 591047"/>
              <a:gd name="connsiteX11" fmla="*/ 2181225 w 2181225"/>
              <a:gd name="connsiteY11" fmla="*/ 591047 h 591047"/>
              <a:gd name="connsiteX0" fmla="*/ 0 w 2181225"/>
              <a:gd name="connsiteY0" fmla="*/ 583517 h 591047"/>
              <a:gd name="connsiteX1" fmla="*/ 157172 w 2181225"/>
              <a:gd name="connsiteY1" fmla="*/ 351761 h 591047"/>
              <a:gd name="connsiteX2" fmla="*/ 300071 w 2181225"/>
              <a:gd name="connsiteY2" fmla="*/ 157978 h 591047"/>
              <a:gd name="connsiteX3" fmla="*/ 435822 w 2181225"/>
              <a:gd name="connsiteY3" fmla="*/ 45416 h 591047"/>
              <a:gd name="connsiteX4" fmla="*/ 554296 w 2181225"/>
              <a:gd name="connsiteY4" fmla="*/ 1271 h 591047"/>
              <a:gd name="connsiteX5" fmla="*/ 712013 w 2181225"/>
              <a:gd name="connsiteY5" fmla="*/ 27266 h 591047"/>
              <a:gd name="connsiteX6" fmla="*/ 995369 w 2181225"/>
              <a:gd name="connsiteY6" fmla="*/ 195053 h 591047"/>
              <a:gd name="connsiteX7" fmla="*/ 1221600 w 2181225"/>
              <a:gd name="connsiteY7" fmla="*/ 340629 h 591047"/>
              <a:gd name="connsiteX8" fmla="*/ 1416845 w 2181225"/>
              <a:gd name="connsiteY8" fmla="*/ 450938 h 591047"/>
              <a:gd name="connsiteX9" fmla="*/ 1547811 w 2181225"/>
              <a:gd name="connsiteY9" fmla="*/ 500817 h 591047"/>
              <a:gd name="connsiteX10" fmla="*/ 1750219 w 2181225"/>
              <a:gd name="connsiteY10" fmla="*/ 544064 h 591047"/>
              <a:gd name="connsiteX11" fmla="*/ 2181225 w 2181225"/>
              <a:gd name="connsiteY11" fmla="*/ 591047 h 591047"/>
              <a:gd name="connsiteX0" fmla="*/ 0 w 2181225"/>
              <a:gd name="connsiteY0" fmla="*/ 583517 h 591047"/>
              <a:gd name="connsiteX1" fmla="*/ 157172 w 2181225"/>
              <a:gd name="connsiteY1" fmla="*/ 351761 h 591047"/>
              <a:gd name="connsiteX2" fmla="*/ 300071 w 2181225"/>
              <a:gd name="connsiteY2" fmla="*/ 157978 h 591047"/>
              <a:gd name="connsiteX3" fmla="*/ 435822 w 2181225"/>
              <a:gd name="connsiteY3" fmla="*/ 45416 h 591047"/>
              <a:gd name="connsiteX4" fmla="*/ 554296 w 2181225"/>
              <a:gd name="connsiteY4" fmla="*/ 1271 h 591047"/>
              <a:gd name="connsiteX5" fmla="*/ 712013 w 2181225"/>
              <a:gd name="connsiteY5" fmla="*/ 27266 h 591047"/>
              <a:gd name="connsiteX6" fmla="*/ 995369 w 2181225"/>
              <a:gd name="connsiteY6" fmla="*/ 195053 h 591047"/>
              <a:gd name="connsiteX7" fmla="*/ 1221600 w 2181225"/>
              <a:gd name="connsiteY7" fmla="*/ 340629 h 591047"/>
              <a:gd name="connsiteX8" fmla="*/ 1400184 w 2181225"/>
              <a:gd name="connsiteY8" fmla="*/ 438388 h 591047"/>
              <a:gd name="connsiteX9" fmla="*/ 1547811 w 2181225"/>
              <a:gd name="connsiteY9" fmla="*/ 500817 h 591047"/>
              <a:gd name="connsiteX10" fmla="*/ 1750219 w 2181225"/>
              <a:gd name="connsiteY10" fmla="*/ 544064 h 591047"/>
              <a:gd name="connsiteX11" fmla="*/ 2181225 w 2181225"/>
              <a:gd name="connsiteY11" fmla="*/ 591047 h 591047"/>
              <a:gd name="connsiteX0" fmla="*/ 0 w 2181225"/>
              <a:gd name="connsiteY0" fmla="*/ 583517 h 591047"/>
              <a:gd name="connsiteX1" fmla="*/ 157172 w 2181225"/>
              <a:gd name="connsiteY1" fmla="*/ 351761 h 591047"/>
              <a:gd name="connsiteX2" fmla="*/ 300071 w 2181225"/>
              <a:gd name="connsiteY2" fmla="*/ 157978 h 591047"/>
              <a:gd name="connsiteX3" fmla="*/ 435822 w 2181225"/>
              <a:gd name="connsiteY3" fmla="*/ 45416 h 591047"/>
              <a:gd name="connsiteX4" fmla="*/ 554296 w 2181225"/>
              <a:gd name="connsiteY4" fmla="*/ 1271 h 591047"/>
              <a:gd name="connsiteX5" fmla="*/ 712013 w 2181225"/>
              <a:gd name="connsiteY5" fmla="*/ 27266 h 591047"/>
              <a:gd name="connsiteX6" fmla="*/ 995369 w 2181225"/>
              <a:gd name="connsiteY6" fmla="*/ 195053 h 591047"/>
              <a:gd name="connsiteX7" fmla="*/ 1221600 w 2181225"/>
              <a:gd name="connsiteY7" fmla="*/ 340629 h 591047"/>
              <a:gd name="connsiteX8" fmla="*/ 1400184 w 2181225"/>
              <a:gd name="connsiteY8" fmla="*/ 438388 h 591047"/>
              <a:gd name="connsiteX9" fmla="*/ 1550192 w 2181225"/>
              <a:gd name="connsiteY9" fmla="*/ 498307 h 591047"/>
              <a:gd name="connsiteX10" fmla="*/ 1750219 w 2181225"/>
              <a:gd name="connsiteY10" fmla="*/ 544064 h 591047"/>
              <a:gd name="connsiteX11" fmla="*/ 2181225 w 2181225"/>
              <a:gd name="connsiteY11" fmla="*/ 591047 h 591047"/>
              <a:gd name="connsiteX0" fmla="*/ 0 w 2181225"/>
              <a:gd name="connsiteY0" fmla="*/ 583517 h 591047"/>
              <a:gd name="connsiteX1" fmla="*/ 157172 w 2181225"/>
              <a:gd name="connsiteY1" fmla="*/ 351761 h 591047"/>
              <a:gd name="connsiteX2" fmla="*/ 300071 w 2181225"/>
              <a:gd name="connsiteY2" fmla="*/ 157978 h 591047"/>
              <a:gd name="connsiteX3" fmla="*/ 435822 w 2181225"/>
              <a:gd name="connsiteY3" fmla="*/ 45416 h 591047"/>
              <a:gd name="connsiteX4" fmla="*/ 554296 w 2181225"/>
              <a:gd name="connsiteY4" fmla="*/ 1271 h 591047"/>
              <a:gd name="connsiteX5" fmla="*/ 712013 w 2181225"/>
              <a:gd name="connsiteY5" fmla="*/ 27266 h 591047"/>
              <a:gd name="connsiteX6" fmla="*/ 995369 w 2181225"/>
              <a:gd name="connsiteY6" fmla="*/ 195053 h 591047"/>
              <a:gd name="connsiteX7" fmla="*/ 1221600 w 2181225"/>
              <a:gd name="connsiteY7" fmla="*/ 340629 h 591047"/>
              <a:gd name="connsiteX8" fmla="*/ 1400184 w 2181225"/>
              <a:gd name="connsiteY8" fmla="*/ 438388 h 591047"/>
              <a:gd name="connsiteX9" fmla="*/ 1550192 w 2181225"/>
              <a:gd name="connsiteY9" fmla="*/ 498307 h 591047"/>
              <a:gd name="connsiteX10" fmla="*/ 1745459 w 2181225"/>
              <a:gd name="connsiteY10" fmla="*/ 539043 h 591047"/>
              <a:gd name="connsiteX11" fmla="*/ 2181225 w 2181225"/>
              <a:gd name="connsiteY11" fmla="*/ 591047 h 591047"/>
              <a:gd name="connsiteX0" fmla="*/ 0 w 2181225"/>
              <a:gd name="connsiteY0" fmla="*/ 583517 h 591047"/>
              <a:gd name="connsiteX1" fmla="*/ 119088 w 2181225"/>
              <a:gd name="connsiteY1" fmla="*/ 344230 h 591047"/>
              <a:gd name="connsiteX2" fmla="*/ 300071 w 2181225"/>
              <a:gd name="connsiteY2" fmla="*/ 157978 h 591047"/>
              <a:gd name="connsiteX3" fmla="*/ 435822 w 2181225"/>
              <a:gd name="connsiteY3" fmla="*/ 45416 h 591047"/>
              <a:gd name="connsiteX4" fmla="*/ 554296 w 2181225"/>
              <a:gd name="connsiteY4" fmla="*/ 1271 h 591047"/>
              <a:gd name="connsiteX5" fmla="*/ 712013 w 2181225"/>
              <a:gd name="connsiteY5" fmla="*/ 27266 h 591047"/>
              <a:gd name="connsiteX6" fmla="*/ 995369 w 2181225"/>
              <a:gd name="connsiteY6" fmla="*/ 195053 h 591047"/>
              <a:gd name="connsiteX7" fmla="*/ 1221600 w 2181225"/>
              <a:gd name="connsiteY7" fmla="*/ 340629 h 591047"/>
              <a:gd name="connsiteX8" fmla="*/ 1400184 w 2181225"/>
              <a:gd name="connsiteY8" fmla="*/ 438388 h 591047"/>
              <a:gd name="connsiteX9" fmla="*/ 1550192 w 2181225"/>
              <a:gd name="connsiteY9" fmla="*/ 498307 h 591047"/>
              <a:gd name="connsiteX10" fmla="*/ 1745459 w 2181225"/>
              <a:gd name="connsiteY10" fmla="*/ 539043 h 591047"/>
              <a:gd name="connsiteX11" fmla="*/ 2181225 w 2181225"/>
              <a:gd name="connsiteY11" fmla="*/ 591047 h 591047"/>
              <a:gd name="connsiteX0" fmla="*/ 0 w 2181225"/>
              <a:gd name="connsiteY0" fmla="*/ 583517 h 591047"/>
              <a:gd name="connsiteX1" fmla="*/ 119088 w 2181225"/>
              <a:gd name="connsiteY1" fmla="*/ 344230 h 591047"/>
              <a:gd name="connsiteX2" fmla="*/ 259606 w 2181225"/>
              <a:gd name="connsiteY2" fmla="*/ 130366 h 591047"/>
              <a:gd name="connsiteX3" fmla="*/ 435822 w 2181225"/>
              <a:gd name="connsiteY3" fmla="*/ 45416 h 591047"/>
              <a:gd name="connsiteX4" fmla="*/ 554296 w 2181225"/>
              <a:gd name="connsiteY4" fmla="*/ 1271 h 591047"/>
              <a:gd name="connsiteX5" fmla="*/ 712013 w 2181225"/>
              <a:gd name="connsiteY5" fmla="*/ 27266 h 591047"/>
              <a:gd name="connsiteX6" fmla="*/ 995369 w 2181225"/>
              <a:gd name="connsiteY6" fmla="*/ 195053 h 591047"/>
              <a:gd name="connsiteX7" fmla="*/ 1221600 w 2181225"/>
              <a:gd name="connsiteY7" fmla="*/ 340629 h 591047"/>
              <a:gd name="connsiteX8" fmla="*/ 1400184 w 2181225"/>
              <a:gd name="connsiteY8" fmla="*/ 438388 h 591047"/>
              <a:gd name="connsiteX9" fmla="*/ 1550192 w 2181225"/>
              <a:gd name="connsiteY9" fmla="*/ 498307 h 591047"/>
              <a:gd name="connsiteX10" fmla="*/ 1745459 w 2181225"/>
              <a:gd name="connsiteY10" fmla="*/ 539043 h 591047"/>
              <a:gd name="connsiteX11" fmla="*/ 2181225 w 2181225"/>
              <a:gd name="connsiteY11" fmla="*/ 591047 h 591047"/>
              <a:gd name="connsiteX0" fmla="*/ 0 w 2181225"/>
              <a:gd name="connsiteY0" fmla="*/ 583517 h 591047"/>
              <a:gd name="connsiteX1" fmla="*/ 119088 w 2181225"/>
              <a:gd name="connsiteY1" fmla="*/ 344230 h 591047"/>
              <a:gd name="connsiteX2" fmla="*/ 259606 w 2181225"/>
              <a:gd name="connsiteY2" fmla="*/ 130366 h 591047"/>
              <a:gd name="connsiteX3" fmla="*/ 416780 w 2181225"/>
              <a:gd name="connsiteY3" fmla="*/ 15294 h 591047"/>
              <a:gd name="connsiteX4" fmla="*/ 554296 w 2181225"/>
              <a:gd name="connsiteY4" fmla="*/ 1271 h 591047"/>
              <a:gd name="connsiteX5" fmla="*/ 712013 w 2181225"/>
              <a:gd name="connsiteY5" fmla="*/ 27266 h 591047"/>
              <a:gd name="connsiteX6" fmla="*/ 995369 w 2181225"/>
              <a:gd name="connsiteY6" fmla="*/ 195053 h 591047"/>
              <a:gd name="connsiteX7" fmla="*/ 1221600 w 2181225"/>
              <a:gd name="connsiteY7" fmla="*/ 340629 h 591047"/>
              <a:gd name="connsiteX8" fmla="*/ 1400184 w 2181225"/>
              <a:gd name="connsiteY8" fmla="*/ 438388 h 591047"/>
              <a:gd name="connsiteX9" fmla="*/ 1550192 w 2181225"/>
              <a:gd name="connsiteY9" fmla="*/ 498307 h 591047"/>
              <a:gd name="connsiteX10" fmla="*/ 1745459 w 2181225"/>
              <a:gd name="connsiteY10" fmla="*/ 539043 h 591047"/>
              <a:gd name="connsiteX11" fmla="*/ 2181225 w 2181225"/>
              <a:gd name="connsiteY11" fmla="*/ 591047 h 591047"/>
              <a:gd name="connsiteX0" fmla="*/ 0 w 2181225"/>
              <a:gd name="connsiteY0" fmla="*/ 595076 h 602606"/>
              <a:gd name="connsiteX1" fmla="*/ 119088 w 2181225"/>
              <a:gd name="connsiteY1" fmla="*/ 355789 h 602606"/>
              <a:gd name="connsiteX2" fmla="*/ 259606 w 2181225"/>
              <a:gd name="connsiteY2" fmla="*/ 141925 h 602606"/>
              <a:gd name="connsiteX3" fmla="*/ 416780 w 2181225"/>
              <a:gd name="connsiteY3" fmla="*/ 26853 h 602606"/>
              <a:gd name="connsiteX4" fmla="*/ 559056 w 2181225"/>
              <a:gd name="connsiteY4" fmla="*/ 279 h 602606"/>
              <a:gd name="connsiteX5" fmla="*/ 712013 w 2181225"/>
              <a:gd name="connsiteY5" fmla="*/ 38825 h 602606"/>
              <a:gd name="connsiteX6" fmla="*/ 995369 w 2181225"/>
              <a:gd name="connsiteY6" fmla="*/ 206612 h 602606"/>
              <a:gd name="connsiteX7" fmla="*/ 1221600 w 2181225"/>
              <a:gd name="connsiteY7" fmla="*/ 352188 h 602606"/>
              <a:gd name="connsiteX8" fmla="*/ 1400184 w 2181225"/>
              <a:gd name="connsiteY8" fmla="*/ 449947 h 602606"/>
              <a:gd name="connsiteX9" fmla="*/ 1550192 w 2181225"/>
              <a:gd name="connsiteY9" fmla="*/ 509866 h 602606"/>
              <a:gd name="connsiteX10" fmla="*/ 1745459 w 2181225"/>
              <a:gd name="connsiteY10" fmla="*/ 550602 h 602606"/>
              <a:gd name="connsiteX11" fmla="*/ 2181225 w 2181225"/>
              <a:gd name="connsiteY11" fmla="*/ 602606 h 602606"/>
              <a:gd name="connsiteX0" fmla="*/ 0 w 2181225"/>
              <a:gd name="connsiteY0" fmla="*/ 595243 h 602773"/>
              <a:gd name="connsiteX1" fmla="*/ 119088 w 2181225"/>
              <a:gd name="connsiteY1" fmla="*/ 355956 h 602773"/>
              <a:gd name="connsiteX2" fmla="*/ 259606 w 2181225"/>
              <a:gd name="connsiteY2" fmla="*/ 142092 h 602773"/>
              <a:gd name="connsiteX3" fmla="*/ 416780 w 2181225"/>
              <a:gd name="connsiteY3" fmla="*/ 27020 h 602773"/>
              <a:gd name="connsiteX4" fmla="*/ 559056 w 2181225"/>
              <a:gd name="connsiteY4" fmla="*/ 446 h 602773"/>
              <a:gd name="connsiteX5" fmla="*/ 712013 w 2181225"/>
              <a:gd name="connsiteY5" fmla="*/ 38992 h 602773"/>
              <a:gd name="connsiteX6" fmla="*/ 995369 w 2181225"/>
              <a:gd name="connsiteY6" fmla="*/ 231880 h 602773"/>
              <a:gd name="connsiteX7" fmla="*/ 1221600 w 2181225"/>
              <a:gd name="connsiteY7" fmla="*/ 352355 h 602773"/>
              <a:gd name="connsiteX8" fmla="*/ 1400184 w 2181225"/>
              <a:gd name="connsiteY8" fmla="*/ 450114 h 602773"/>
              <a:gd name="connsiteX9" fmla="*/ 1550192 w 2181225"/>
              <a:gd name="connsiteY9" fmla="*/ 510033 h 602773"/>
              <a:gd name="connsiteX10" fmla="*/ 1745459 w 2181225"/>
              <a:gd name="connsiteY10" fmla="*/ 550769 h 602773"/>
              <a:gd name="connsiteX11" fmla="*/ 2181225 w 2181225"/>
              <a:gd name="connsiteY11" fmla="*/ 602773 h 602773"/>
              <a:gd name="connsiteX0" fmla="*/ 0 w 2181225"/>
              <a:gd name="connsiteY0" fmla="*/ 595243 h 602773"/>
              <a:gd name="connsiteX1" fmla="*/ 119088 w 2181225"/>
              <a:gd name="connsiteY1" fmla="*/ 355956 h 602773"/>
              <a:gd name="connsiteX2" fmla="*/ 259606 w 2181225"/>
              <a:gd name="connsiteY2" fmla="*/ 142092 h 602773"/>
              <a:gd name="connsiteX3" fmla="*/ 416780 w 2181225"/>
              <a:gd name="connsiteY3" fmla="*/ 27020 h 602773"/>
              <a:gd name="connsiteX4" fmla="*/ 559056 w 2181225"/>
              <a:gd name="connsiteY4" fmla="*/ 446 h 602773"/>
              <a:gd name="connsiteX5" fmla="*/ 712013 w 2181225"/>
              <a:gd name="connsiteY5" fmla="*/ 38992 h 602773"/>
              <a:gd name="connsiteX6" fmla="*/ 995369 w 2181225"/>
              <a:gd name="connsiteY6" fmla="*/ 231880 h 602773"/>
              <a:gd name="connsiteX7" fmla="*/ 1221600 w 2181225"/>
              <a:gd name="connsiteY7" fmla="*/ 377456 h 602773"/>
              <a:gd name="connsiteX8" fmla="*/ 1400184 w 2181225"/>
              <a:gd name="connsiteY8" fmla="*/ 450114 h 602773"/>
              <a:gd name="connsiteX9" fmla="*/ 1550192 w 2181225"/>
              <a:gd name="connsiteY9" fmla="*/ 510033 h 602773"/>
              <a:gd name="connsiteX10" fmla="*/ 1745459 w 2181225"/>
              <a:gd name="connsiteY10" fmla="*/ 550769 h 602773"/>
              <a:gd name="connsiteX11" fmla="*/ 2181225 w 2181225"/>
              <a:gd name="connsiteY11" fmla="*/ 602773 h 602773"/>
              <a:gd name="connsiteX0" fmla="*/ 0 w 2181225"/>
              <a:gd name="connsiteY0" fmla="*/ 595243 h 602773"/>
              <a:gd name="connsiteX1" fmla="*/ 119088 w 2181225"/>
              <a:gd name="connsiteY1" fmla="*/ 355956 h 602773"/>
              <a:gd name="connsiteX2" fmla="*/ 259606 w 2181225"/>
              <a:gd name="connsiteY2" fmla="*/ 142092 h 602773"/>
              <a:gd name="connsiteX3" fmla="*/ 416780 w 2181225"/>
              <a:gd name="connsiteY3" fmla="*/ 27020 h 602773"/>
              <a:gd name="connsiteX4" fmla="*/ 559056 w 2181225"/>
              <a:gd name="connsiteY4" fmla="*/ 446 h 602773"/>
              <a:gd name="connsiteX5" fmla="*/ 712013 w 2181225"/>
              <a:gd name="connsiteY5" fmla="*/ 38992 h 602773"/>
              <a:gd name="connsiteX6" fmla="*/ 995369 w 2181225"/>
              <a:gd name="connsiteY6" fmla="*/ 231880 h 602773"/>
              <a:gd name="connsiteX7" fmla="*/ 1221600 w 2181225"/>
              <a:gd name="connsiteY7" fmla="*/ 377456 h 602773"/>
              <a:gd name="connsiteX8" fmla="*/ 1397804 w 2181225"/>
              <a:gd name="connsiteY8" fmla="*/ 467684 h 602773"/>
              <a:gd name="connsiteX9" fmla="*/ 1550192 w 2181225"/>
              <a:gd name="connsiteY9" fmla="*/ 510033 h 602773"/>
              <a:gd name="connsiteX10" fmla="*/ 1745459 w 2181225"/>
              <a:gd name="connsiteY10" fmla="*/ 550769 h 602773"/>
              <a:gd name="connsiteX11" fmla="*/ 2181225 w 2181225"/>
              <a:gd name="connsiteY11" fmla="*/ 602773 h 602773"/>
              <a:gd name="connsiteX0" fmla="*/ 0 w 2181225"/>
              <a:gd name="connsiteY0" fmla="*/ 595243 h 602773"/>
              <a:gd name="connsiteX1" fmla="*/ 119088 w 2181225"/>
              <a:gd name="connsiteY1" fmla="*/ 355956 h 602773"/>
              <a:gd name="connsiteX2" fmla="*/ 259606 w 2181225"/>
              <a:gd name="connsiteY2" fmla="*/ 142092 h 602773"/>
              <a:gd name="connsiteX3" fmla="*/ 416780 w 2181225"/>
              <a:gd name="connsiteY3" fmla="*/ 27020 h 602773"/>
              <a:gd name="connsiteX4" fmla="*/ 559056 w 2181225"/>
              <a:gd name="connsiteY4" fmla="*/ 446 h 602773"/>
              <a:gd name="connsiteX5" fmla="*/ 712013 w 2181225"/>
              <a:gd name="connsiteY5" fmla="*/ 38992 h 602773"/>
              <a:gd name="connsiteX6" fmla="*/ 995369 w 2181225"/>
              <a:gd name="connsiteY6" fmla="*/ 231880 h 602773"/>
              <a:gd name="connsiteX7" fmla="*/ 1221600 w 2181225"/>
              <a:gd name="connsiteY7" fmla="*/ 377456 h 602773"/>
              <a:gd name="connsiteX8" fmla="*/ 1397804 w 2181225"/>
              <a:gd name="connsiteY8" fmla="*/ 467684 h 602773"/>
              <a:gd name="connsiteX9" fmla="*/ 1550192 w 2181225"/>
              <a:gd name="connsiteY9" fmla="*/ 522584 h 602773"/>
              <a:gd name="connsiteX10" fmla="*/ 1745459 w 2181225"/>
              <a:gd name="connsiteY10" fmla="*/ 550769 h 602773"/>
              <a:gd name="connsiteX11" fmla="*/ 2181225 w 2181225"/>
              <a:gd name="connsiteY11" fmla="*/ 602773 h 602773"/>
              <a:gd name="connsiteX0" fmla="*/ 0 w 2181225"/>
              <a:gd name="connsiteY0" fmla="*/ 595243 h 602773"/>
              <a:gd name="connsiteX1" fmla="*/ 119088 w 2181225"/>
              <a:gd name="connsiteY1" fmla="*/ 355956 h 602773"/>
              <a:gd name="connsiteX2" fmla="*/ 259606 w 2181225"/>
              <a:gd name="connsiteY2" fmla="*/ 142092 h 602773"/>
              <a:gd name="connsiteX3" fmla="*/ 416780 w 2181225"/>
              <a:gd name="connsiteY3" fmla="*/ 27020 h 602773"/>
              <a:gd name="connsiteX4" fmla="*/ 559056 w 2181225"/>
              <a:gd name="connsiteY4" fmla="*/ 446 h 602773"/>
              <a:gd name="connsiteX5" fmla="*/ 712013 w 2181225"/>
              <a:gd name="connsiteY5" fmla="*/ 38992 h 602773"/>
              <a:gd name="connsiteX6" fmla="*/ 995369 w 2181225"/>
              <a:gd name="connsiteY6" fmla="*/ 231880 h 602773"/>
              <a:gd name="connsiteX7" fmla="*/ 1221600 w 2181225"/>
              <a:gd name="connsiteY7" fmla="*/ 377456 h 602773"/>
              <a:gd name="connsiteX8" fmla="*/ 1397804 w 2181225"/>
              <a:gd name="connsiteY8" fmla="*/ 467684 h 602773"/>
              <a:gd name="connsiteX9" fmla="*/ 1550192 w 2181225"/>
              <a:gd name="connsiteY9" fmla="*/ 522584 h 602773"/>
              <a:gd name="connsiteX10" fmla="*/ 1745459 w 2181225"/>
              <a:gd name="connsiteY10" fmla="*/ 563320 h 602773"/>
              <a:gd name="connsiteX11" fmla="*/ 2181225 w 2181225"/>
              <a:gd name="connsiteY11" fmla="*/ 602773 h 602773"/>
              <a:gd name="connsiteX0" fmla="*/ 0 w 2181225"/>
              <a:gd name="connsiteY0" fmla="*/ 594797 h 602327"/>
              <a:gd name="connsiteX1" fmla="*/ 119088 w 2181225"/>
              <a:gd name="connsiteY1" fmla="*/ 355510 h 602327"/>
              <a:gd name="connsiteX2" fmla="*/ 259606 w 2181225"/>
              <a:gd name="connsiteY2" fmla="*/ 141646 h 602327"/>
              <a:gd name="connsiteX3" fmla="*/ 416780 w 2181225"/>
              <a:gd name="connsiteY3" fmla="*/ 26574 h 602327"/>
              <a:gd name="connsiteX4" fmla="*/ 559056 w 2181225"/>
              <a:gd name="connsiteY4" fmla="*/ 0 h 602327"/>
              <a:gd name="connsiteX5" fmla="*/ 712013 w 2181225"/>
              <a:gd name="connsiteY5" fmla="*/ 38546 h 602327"/>
              <a:gd name="connsiteX6" fmla="*/ 995369 w 2181225"/>
              <a:gd name="connsiteY6" fmla="*/ 231434 h 602327"/>
              <a:gd name="connsiteX7" fmla="*/ 1221600 w 2181225"/>
              <a:gd name="connsiteY7" fmla="*/ 377010 h 602327"/>
              <a:gd name="connsiteX8" fmla="*/ 1397804 w 2181225"/>
              <a:gd name="connsiteY8" fmla="*/ 467238 h 602327"/>
              <a:gd name="connsiteX9" fmla="*/ 1550192 w 2181225"/>
              <a:gd name="connsiteY9" fmla="*/ 522138 h 602327"/>
              <a:gd name="connsiteX10" fmla="*/ 1745459 w 2181225"/>
              <a:gd name="connsiteY10" fmla="*/ 562874 h 602327"/>
              <a:gd name="connsiteX11" fmla="*/ 2181225 w 2181225"/>
              <a:gd name="connsiteY11" fmla="*/ 602327 h 602327"/>
              <a:gd name="connsiteX0" fmla="*/ 0 w 2181225"/>
              <a:gd name="connsiteY0" fmla="*/ 594797 h 602327"/>
              <a:gd name="connsiteX1" fmla="*/ 119088 w 2181225"/>
              <a:gd name="connsiteY1" fmla="*/ 355510 h 602327"/>
              <a:gd name="connsiteX2" fmla="*/ 259606 w 2181225"/>
              <a:gd name="connsiteY2" fmla="*/ 141646 h 602327"/>
              <a:gd name="connsiteX3" fmla="*/ 416780 w 2181225"/>
              <a:gd name="connsiteY3" fmla="*/ 26574 h 602327"/>
              <a:gd name="connsiteX4" fmla="*/ 559056 w 2181225"/>
              <a:gd name="connsiteY4" fmla="*/ 0 h 602327"/>
              <a:gd name="connsiteX5" fmla="*/ 712013 w 2181225"/>
              <a:gd name="connsiteY5" fmla="*/ 38546 h 602327"/>
              <a:gd name="connsiteX6" fmla="*/ 995369 w 2181225"/>
              <a:gd name="connsiteY6" fmla="*/ 231434 h 602327"/>
              <a:gd name="connsiteX7" fmla="*/ 1221600 w 2181225"/>
              <a:gd name="connsiteY7" fmla="*/ 377010 h 602327"/>
              <a:gd name="connsiteX8" fmla="*/ 1397804 w 2181225"/>
              <a:gd name="connsiteY8" fmla="*/ 467238 h 602327"/>
              <a:gd name="connsiteX9" fmla="*/ 1550192 w 2181225"/>
              <a:gd name="connsiteY9" fmla="*/ 522138 h 602327"/>
              <a:gd name="connsiteX10" fmla="*/ 1745459 w 2181225"/>
              <a:gd name="connsiteY10" fmla="*/ 562874 h 602327"/>
              <a:gd name="connsiteX11" fmla="*/ 2181225 w 2181225"/>
              <a:gd name="connsiteY11" fmla="*/ 602327 h 602327"/>
              <a:gd name="connsiteX0" fmla="*/ 0 w 2181225"/>
              <a:gd name="connsiteY0" fmla="*/ 594797 h 602327"/>
              <a:gd name="connsiteX1" fmla="*/ 119088 w 2181225"/>
              <a:gd name="connsiteY1" fmla="*/ 355510 h 602327"/>
              <a:gd name="connsiteX2" fmla="*/ 259606 w 2181225"/>
              <a:gd name="connsiteY2" fmla="*/ 141646 h 602327"/>
              <a:gd name="connsiteX3" fmla="*/ 416780 w 2181225"/>
              <a:gd name="connsiteY3" fmla="*/ 26574 h 602327"/>
              <a:gd name="connsiteX4" fmla="*/ 559056 w 2181225"/>
              <a:gd name="connsiteY4" fmla="*/ 0 h 602327"/>
              <a:gd name="connsiteX5" fmla="*/ 731055 w 2181225"/>
              <a:gd name="connsiteY5" fmla="*/ 56116 h 602327"/>
              <a:gd name="connsiteX6" fmla="*/ 995369 w 2181225"/>
              <a:gd name="connsiteY6" fmla="*/ 231434 h 602327"/>
              <a:gd name="connsiteX7" fmla="*/ 1221600 w 2181225"/>
              <a:gd name="connsiteY7" fmla="*/ 377010 h 602327"/>
              <a:gd name="connsiteX8" fmla="*/ 1397804 w 2181225"/>
              <a:gd name="connsiteY8" fmla="*/ 467238 h 602327"/>
              <a:gd name="connsiteX9" fmla="*/ 1550192 w 2181225"/>
              <a:gd name="connsiteY9" fmla="*/ 522138 h 602327"/>
              <a:gd name="connsiteX10" fmla="*/ 1745459 w 2181225"/>
              <a:gd name="connsiteY10" fmla="*/ 562874 h 602327"/>
              <a:gd name="connsiteX11" fmla="*/ 2181225 w 2181225"/>
              <a:gd name="connsiteY11" fmla="*/ 602327 h 602327"/>
              <a:gd name="connsiteX0" fmla="*/ 0 w 2181225"/>
              <a:gd name="connsiteY0" fmla="*/ 594797 h 602327"/>
              <a:gd name="connsiteX1" fmla="*/ 119088 w 2181225"/>
              <a:gd name="connsiteY1" fmla="*/ 355510 h 602327"/>
              <a:gd name="connsiteX2" fmla="*/ 259606 w 2181225"/>
              <a:gd name="connsiteY2" fmla="*/ 141646 h 602327"/>
              <a:gd name="connsiteX3" fmla="*/ 416780 w 2181225"/>
              <a:gd name="connsiteY3" fmla="*/ 26574 h 602327"/>
              <a:gd name="connsiteX4" fmla="*/ 559056 w 2181225"/>
              <a:gd name="connsiteY4" fmla="*/ 0 h 602327"/>
              <a:gd name="connsiteX5" fmla="*/ 731055 w 2181225"/>
              <a:gd name="connsiteY5" fmla="*/ 56116 h 602327"/>
              <a:gd name="connsiteX6" fmla="*/ 995369 w 2181225"/>
              <a:gd name="connsiteY6" fmla="*/ 231434 h 602327"/>
              <a:gd name="connsiteX7" fmla="*/ 1221600 w 2181225"/>
              <a:gd name="connsiteY7" fmla="*/ 377010 h 602327"/>
              <a:gd name="connsiteX8" fmla="*/ 1397804 w 2181225"/>
              <a:gd name="connsiteY8" fmla="*/ 467238 h 602327"/>
              <a:gd name="connsiteX9" fmla="*/ 1550192 w 2181225"/>
              <a:gd name="connsiteY9" fmla="*/ 522138 h 602327"/>
              <a:gd name="connsiteX10" fmla="*/ 1745459 w 2181225"/>
              <a:gd name="connsiteY10" fmla="*/ 557854 h 602327"/>
              <a:gd name="connsiteX11" fmla="*/ 2181225 w 2181225"/>
              <a:gd name="connsiteY11" fmla="*/ 602327 h 602327"/>
              <a:gd name="connsiteX0" fmla="*/ 0 w 2181225"/>
              <a:gd name="connsiteY0" fmla="*/ 594797 h 602327"/>
              <a:gd name="connsiteX1" fmla="*/ 119088 w 2181225"/>
              <a:gd name="connsiteY1" fmla="*/ 355510 h 602327"/>
              <a:gd name="connsiteX2" fmla="*/ 259606 w 2181225"/>
              <a:gd name="connsiteY2" fmla="*/ 141646 h 602327"/>
              <a:gd name="connsiteX3" fmla="*/ 416780 w 2181225"/>
              <a:gd name="connsiteY3" fmla="*/ 26574 h 602327"/>
              <a:gd name="connsiteX4" fmla="*/ 559056 w 2181225"/>
              <a:gd name="connsiteY4" fmla="*/ 0 h 602327"/>
              <a:gd name="connsiteX5" fmla="*/ 731055 w 2181225"/>
              <a:gd name="connsiteY5" fmla="*/ 56116 h 602327"/>
              <a:gd name="connsiteX6" fmla="*/ 995369 w 2181225"/>
              <a:gd name="connsiteY6" fmla="*/ 231434 h 602327"/>
              <a:gd name="connsiteX7" fmla="*/ 1221600 w 2181225"/>
              <a:gd name="connsiteY7" fmla="*/ 377010 h 602327"/>
              <a:gd name="connsiteX8" fmla="*/ 1397804 w 2181225"/>
              <a:gd name="connsiteY8" fmla="*/ 467238 h 602327"/>
              <a:gd name="connsiteX9" fmla="*/ 1550192 w 2181225"/>
              <a:gd name="connsiteY9" fmla="*/ 524647 h 602327"/>
              <a:gd name="connsiteX10" fmla="*/ 1745459 w 2181225"/>
              <a:gd name="connsiteY10" fmla="*/ 557854 h 602327"/>
              <a:gd name="connsiteX11" fmla="*/ 2181225 w 2181225"/>
              <a:gd name="connsiteY11" fmla="*/ 602327 h 602327"/>
              <a:gd name="connsiteX0" fmla="*/ 0 w 2181225"/>
              <a:gd name="connsiteY0" fmla="*/ 594797 h 602327"/>
              <a:gd name="connsiteX1" fmla="*/ 119088 w 2181225"/>
              <a:gd name="connsiteY1" fmla="*/ 355510 h 602327"/>
              <a:gd name="connsiteX2" fmla="*/ 259606 w 2181225"/>
              <a:gd name="connsiteY2" fmla="*/ 141646 h 602327"/>
              <a:gd name="connsiteX3" fmla="*/ 416780 w 2181225"/>
              <a:gd name="connsiteY3" fmla="*/ 26574 h 602327"/>
              <a:gd name="connsiteX4" fmla="*/ 559056 w 2181225"/>
              <a:gd name="connsiteY4" fmla="*/ 0 h 602327"/>
              <a:gd name="connsiteX5" fmla="*/ 731055 w 2181225"/>
              <a:gd name="connsiteY5" fmla="*/ 56116 h 602327"/>
              <a:gd name="connsiteX6" fmla="*/ 995369 w 2181225"/>
              <a:gd name="connsiteY6" fmla="*/ 231434 h 602327"/>
              <a:gd name="connsiteX7" fmla="*/ 1221600 w 2181225"/>
              <a:gd name="connsiteY7" fmla="*/ 377010 h 602327"/>
              <a:gd name="connsiteX8" fmla="*/ 1383522 w 2181225"/>
              <a:gd name="connsiteY8" fmla="*/ 464728 h 602327"/>
              <a:gd name="connsiteX9" fmla="*/ 1550192 w 2181225"/>
              <a:gd name="connsiteY9" fmla="*/ 524647 h 602327"/>
              <a:gd name="connsiteX10" fmla="*/ 1745459 w 2181225"/>
              <a:gd name="connsiteY10" fmla="*/ 557854 h 602327"/>
              <a:gd name="connsiteX11" fmla="*/ 2181225 w 2181225"/>
              <a:gd name="connsiteY11" fmla="*/ 602327 h 602327"/>
              <a:gd name="connsiteX0" fmla="*/ 0 w 2181225"/>
              <a:gd name="connsiteY0" fmla="*/ 594797 h 602327"/>
              <a:gd name="connsiteX1" fmla="*/ 119088 w 2181225"/>
              <a:gd name="connsiteY1" fmla="*/ 355510 h 602327"/>
              <a:gd name="connsiteX2" fmla="*/ 259606 w 2181225"/>
              <a:gd name="connsiteY2" fmla="*/ 141646 h 602327"/>
              <a:gd name="connsiteX3" fmla="*/ 416780 w 2181225"/>
              <a:gd name="connsiteY3" fmla="*/ 26574 h 602327"/>
              <a:gd name="connsiteX4" fmla="*/ 559056 w 2181225"/>
              <a:gd name="connsiteY4" fmla="*/ 0 h 602327"/>
              <a:gd name="connsiteX5" fmla="*/ 731055 w 2181225"/>
              <a:gd name="connsiteY5" fmla="*/ 56116 h 602327"/>
              <a:gd name="connsiteX6" fmla="*/ 995369 w 2181225"/>
              <a:gd name="connsiteY6" fmla="*/ 231434 h 602327"/>
              <a:gd name="connsiteX7" fmla="*/ 1221600 w 2181225"/>
              <a:gd name="connsiteY7" fmla="*/ 377010 h 602327"/>
              <a:gd name="connsiteX8" fmla="*/ 1383522 w 2181225"/>
              <a:gd name="connsiteY8" fmla="*/ 464728 h 602327"/>
              <a:gd name="connsiteX9" fmla="*/ 1550192 w 2181225"/>
              <a:gd name="connsiteY9" fmla="*/ 524647 h 602327"/>
              <a:gd name="connsiteX10" fmla="*/ 1745459 w 2181225"/>
              <a:gd name="connsiteY10" fmla="*/ 557854 h 602327"/>
              <a:gd name="connsiteX11" fmla="*/ 2181225 w 2181225"/>
              <a:gd name="connsiteY11" fmla="*/ 602327 h 602327"/>
              <a:gd name="connsiteX0" fmla="*/ 0 w 2181225"/>
              <a:gd name="connsiteY0" fmla="*/ 595027 h 602557"/>
              <a:gd name="connsiteX1" fmla="*/ 119088 w 2181225"/>
              <a:gd name="connsiteY1" fmla="*/ 355740 h 602557"/>
              <a:gd name="connsiteX2" fmla="*/ 259606 w 2181225"/>
              <a:gd name="connsiteY2" fmla="*/ 141876 h 602557"/>
              <a:gd name="connsiteX3" fmla="*/ 416780 w 2181225"/>
              <a:gd name="connsiteY3" fmla="*/ 26804 h 602557"/>
              <a:gd name="connsiteX4" fmla="*/ 464639 w 2181225"/>
              <a:gd name="connsiteY4" fmla="*/ 131159 h 602557"/>
              <a:gd name="connsiteX5" fmla="*/ 559056 w 2181225"/>
              <a:gd name="connsiteY5" fmla="*/ 230 h 602557"/>
              <a:gd name="connsiteX6" fmla="*/ 731055 w 2181225"/>
              <a:gd name="connsiteY6" fmla="*/ 56346 h 602557"/>
              <a:gd name="connsiteX7" fmla="*/ 995369 w 2181225"/>
              <a:gd name="connsiteY7" fmla="*/ 231664 h 602557"/>
              <a:gd name="connsiteX8" fmla="*/ 1221600 w 2181225"/>
              <a:gd name="connsiteY8" fmla="*/ 377240 h 602557"/>
              <a:gd name="connsiteX9" fmla="*/ 1383522 w 2181225"/>
              <a:gd name="connsiteY9" fmla="*/ 464958 h 602557"/>
              <a:gd name="connsiteX10" fmla="*/ 1550192 w 2181225"/>
              <a:gd name="connsiteY10" fmla="*/ 524877 h 602557"/>
              <a:gd name="connsiteX11" fmla="*/ 1745459 w 2181225"/>
              <a:gd name="connsiteY11" fmla="*/ 558084 h 602557"/>
              <a:gd name="connsiteX12" fmla="*/ 2181225 w 2181225"/>
              <a:gd name="connsiteY12" fmla="*/ 602557 h 602557"/>
              <a:gd name="connsiteX0" fmla="*/ 0 w 2181225"/>
              <a:gd name="connsiteY0" fmla="*/ 595027 h 602557"/>
              <a:gd name="connsiteX1" fmla="*/ 119088 w 2181225"/>
              <a:gd name="connsiteY1" fmla="*/ 355740 h 602557"/>
              <a:gd name="connsiteX2" fmla="*/ 259606 w 2181225"/>
              <a:gd name="connsiteY2" fmla="*/ 141876 h 602557"/>
              <a:gd name="connsiteX3" fmla="*/ 416780 w 2181225"/>
              <a:gd name="connsiteY3" fmla="*/ 137251 h 602557"/>
              <a:gd name="connsiteX4" fmla="*/ 464639 w 2181225"/>
              <a:gd name="connsiteY4" fmla="*/ 131159 h 602557"/>
              <a:gd name="connsiteX5" fmla="*/ 559056 w 2181225"/>
              <a:gd name="connsiteY5" fmla="*/ 230 h 602557"/>
              <a:gd name="connsiteX6" fmla="*/ 731055 w 2181225"/>
              <a:gd name="connsiteY6" fmla="*/ 56346 h 602557"/>
              <a:gd name="connsiteX7" fmla="*/ 995369 w 2181225"/>
              <a:gd name="connsiteY7" fmla="*/ 231664 h 602557"/>
              <a:gd name="connsiteX8" fmla="*/ 1221600 w 2181225"/>
              <a:gd name="connsiteY8" fmla="*/ 377240 h 602557"/>
              <a:gd name="connsiteX9" fmla="*/ 1383522 w 2181225"/>
              <a:gd name="connsiteY9" fmla="*/ 464958 h 602557"/>
              <a:gd name="connsiteX10" fmla="*/ 1550192 w 2181225"/>
              <a:gd name="connsiteY10" fmla="*/ 524877 h 602557"/>
              <a:gd name="connsiteX11" fmla="*/ 1745459 w 2181225"/>
              <a:gd name="connsiteY11" fmla="*/ 558084 h 602557"/>
              <a:gd name="connsiteX12" fmla="*/ 2181225 w 2181225"/>
              <a:gd name="connsiteY12" fmla="*/ 602557 h 602557"/>
              <a:gd name="connsiteX0" fmla="*/ 0 w 2181225"/>
              <a:gd name="connsiteY0" fmla="*/ 595027 h 602557"/>
              <a:gd name="connsiteX1" fmla="*/ 119088 w 2181225"/>
              <a:gd name="connsiteY1" fmla="*/ 355740 h 602557"/>
              <a:gd name="connsiteX2" fmla="*/ 259606 w 2181225"/>
              <a:gd name="connsiteY2" fmla="*/ 242282 h 602557"/>
              <a:gd name="connsiteX3" fmla="*/ 416780 w 2181225"/>
              <a:gd name="connsiteY3" fmla="*/ 137251 h 602557"/>
              <a:gd name="connsiteX4" fmla="*/ 464639 w 2181225"/>
              <a:gd name="connsiteY4" fmla="*/ 131159 h 602557"/>
              <a:gd name="connsiteX5" fmla="*/ 559056 w 2181225"/>
              <a:gd name="connsiteY5" fmla="*/ 230 h 602557"/>
              <a:gd name="connsiteX6" fmla="*/ 731055 w 2181225"/>
              <a:gd name="connsiteY6" fmla="*/ 56346 h 602557"/>
              <a:gd name="connsiteX7" fmla="*/ 995369 w 2181225"/>
              <a:gd name="connsiteY7" fmla="*/ 231664 h 602557"/>
              <a:gd name="connsiteX8" fmla="*/ 1221600 w 2181225"/>
              <a:gd name="connsiteY8" fmla="*/ 377240 h 602557"/>
              <a:gd name="connsiteX9" fmla="*/ 1383522 w 2181225"/>
              <a:gd name="connsiteY9" fmla="*/ 464958 h 602557"/>
              <a:gd name="connsiteX10" fmla="*/ 1550192 w 2181225"/>
              <a:gd name="connsiteY10" fmla="*/ 524877 h 602557"/>
              <a:gd name="connsiteX11" fmla="*/ 1745459 w 2181225"/>
              <a:gd name="connsiteY11" fmla="*/ 558084 h 602557"/>
              <a:gd name="connsiteX12" fmla="*/ 2181225 w 2181225"/>
              <a:gd name="connsiteY12" fmla="*/ 602557 h 602557"/>
              <a:gd name="connsiteX0" fmla="*/ 0 w 2181225"/>
              <a:gd name="connsiteY0" fmla="*/ 540600 h 548130"/>
              <a:gd name="connsiteX1" fmla="*/ 119088 w 2181225"/>
              <a:gd name="connsiteY1" fmla="*/ 301313 h 548130"/>
              <a:gd name="connsiteX2" fmla="*/ 259606 w 2181225"/>
              <a:gd name="connsiteY2" fmla="*/ 187855 h 548130"/>
              <a:gd name="connsiteX3" fmla="*/ 416780 w 2181225"/>
              <a:gd name="connsiteY3" fmla="*/ 82824 h 548130"/>
              <a:gd name="connsiteX4" fmla="*/ 464639 w 2181225"/>
              <a:gd name="connsiteY4" fmla="*/ 76732 h 548130"/>
              <a:gd name="connsiteX5" fmla="*/ 663788 w 2181225"/>
              <a:gd name="connsiteY5" fmla="*/ 76332 h 548130"/>
              <a:gd name="connsiteX6" fmla="*/ 731055 w 2181225"/>
              <a:gd name="connsiteY6" fmla="*/ 1919 h 548130"/>
              <a:gd name="connsiteX7" fmla="*/ 995369 w 2181225"/>
              <a:gd name="connsiteY7" fmla="*/ 177237 h 548130"/>
              <a:gd name="connsiteX8" fmla="*/ 1221600 w 2181225"/>
              <a:gd name="connsiteY8" fmla="*/ 322813 h 548130"/>
              <a:gd name="connsiteX9" fmla="*/ 1383522 w 2181225"/>
              <a:gd name="connsiteY9" fmla="*/ 410531 h 548130"/>
              <a:gd name="connsiteX10" fmla="*/ 1550192 w 2181225"/>
              <a:gd name="connsiteY10" fmla="*/ 470450 h 548130"/>
              <a:gd name="connsiteX11" fmla="*/ 1745459 w 2181225"/>
              <a:gd name="connsiteY11" fmla="*/ 503657 h 548130"/>
              <a:gd name="connsiteX12" fmla="*/ 2181225 w 2181225"/>
              <a:gd name="connsiteY12" fmla="*/ 548130 h 548130"/>
              <a:gd name="connsiteX0" fmla="*/ 0 w 2181225"/>
              <a:gd name="connsiteY0" fmla="*/ 538814 h 546344"/>
              <a:gd name="connsiteX1" fmla="*/ 119088 w 2181225"/>
              <a:gd name="connsiteY1" fmla="*/ 299527 h 546344"/>
              <a:gd name="connsiteX2" fmla="*/ 259606 w 2181225"/>
              <a:gd name="connsiteY2" fmla="*/ 186069 h 546344"/>
              <a:gd name="connsiteX3" fmla="*/ 416780 w 2181225"/>
              <a:gd name="connsiteY3" fmla="*/ 81038 h 546344"/>
              <a:gd name="connsiteX4" fmla="*/ 464639 w 2181225"/>
              <a:gd name="connsiteY4" fmla="*/ 74946 h 546344"/>
              <a:gd name="connsiteX5" fmla="*/ 663788 w 2181225"/>
              <a:gd name="connsiteY5" fmla="*/ 74546 h 546344"/>
              <a:gd name="connsiteX6" fmla="*/ 731055 w 2181225"/>
              <a:gd name="connsiteY6" fmla="*/ 133 h 546344"/>
              <a:gd name="connsiteX7" fmla="*/ 832787 w 2181225"/>
              <a:gd name="connsiteY7" fmla="*/ 98374 h 546344"/>
              <a:gd name="connsiteX8" fmla="*/ 995369 w 2181225"/>
              <a:gd name="connsiteY8" fmla="*/ 175451 h 546344"/>
              <a:gd name="connsiteX9" fmla="*/ 1221600 w 2181225"/>
              <a:gd name="connsiteY9" fmla="*/ 321027 h 546344"/>
              <a:gd name="connsiteX10" fmla="*/ 1383522 w 2181225"/>
              <a:gd name="connsiteY10" fmla="*/ 408745 h 546344"/>
              <a:gd name="connsiteX11" fmla="*/ 1550192 w 2181225"/>
              <a:gd name="connsiteY11" fmla="*/ 468664 h 546344"/>
              <a:gd name="connsiteX12" fmla="*/ 1745459 w 2181225"/>
              <a:gd name="connsiteY12" fmla="*/ 501871 h 546344"/>
              <a:gd name="connsiteX13" fmla="*/ 2181225 w 2181225"/>
              <a:gd name="connsiteY13" fmla="*/ 546344 h 546344"/>
              <a:gd name="connsiteX0" fmla="*/ 0 w 2181225"/>
              <a:gd name="connsiteY0" fmla="*/ 468234 h 475764"/>
              <a:gd name="connsiteX1" fmla="*/ 119088 w 2181225"/>
              <a:gd name="connsiteY1" fmla="*/ 228947 h 475764"/>
              <a:gd name="connsiteX2" fmla="*/ 259606 w 2181225"/>
              <a:gd name="connsiteY2" fmla="*/ 115489 h 475764"/>
              <a:gd name="connsiteX3" fmla="*/ 416780 w 2181225"/>
              <a:gd name="connsiteY3" fmla="*/ 10458 h 475764"/>
              <a:gd name="connsiteX4" fmla="*/ 464639 w 2181225"/>
              <a:gd name="connsiteY4" fmla="*/ 4366 h 475764"/>
              <a:gd name="connsiteX5" fmla="*/ 663788 w 2181225"/>
              <a:gd name="connsiteY5" fmla="*/ 3966 h 475764"/>
              <a:gd name="connsiteX6" fmla="*/ 762792 w 2181225"/>
              <a:gd name="connsiteY6" fmla="*/ 13225 h 475764"/>
              <a:gd name="connsiteX7" fmla="*/ 832787 w 2181225"/>
              <a:gd name="connsiteY7" fmla="*/ 27794 h 475764"/>
              <a:gd name="connsiteX8" fmla="*/ 995369 w 2181225"/>
              <a:gd name="connsiteY8" fmla="*/ 104871 h 475764"/>
              <a:gd name="connsiteX9" fmla="*/ 1221600 w 2181225"/>
              <a:gd name="connsiteY9" fmla="*/ 250447 h 475764"/>
              <a:gd name="connsiteX10" fmla="*/ 1383522 w 2181225"/>
              <a:gd name="connsiteY10" fmla="*/ 338165 h 475764"/>
              <a:gd name="connsiteX11" fmla="*/ 1550192 w 2181225"/>
              <a:gd name="connsiteY11" fmla="*/ 398084 h 475764"/>
              <a:gd name="connsiteX12" fmla="*/ 1745459 w 2181225"/>
              <a:gd name="connsiteY12" fmla="*/ 431291 h 475764"/>
              <a:gd name="connsiteX13" fmla="*/ 2181225 w 2181225"/>
              <a:gd name="connsiteY13" fmla="*/ 475764 h 475764"/>
              <a:gd name="connsiteX0" fmla="*/ 0 w 2181225"/>
              <a:gd name="connsiteY0" fmla="*/ 468234 h 475764"/>
              <a:gd name="connsiteX1" fmla="*/ 119088 w 2181225"/>
              <a:gd name="connsiteY1" fmla="*/ 228947 h 475764"/>
              <a:gd name="connsiteX2" fmla="*/ 259606 w 2181225"/>
              <a:gd name="connsiteY2" fmla="*/ 115489 h 475764"/>
              <a:gd name="connsiteX3" fmla="*/ 416780 w 2181225"/>
              <a:gd name="connsiteY3" fmla="*/ 10458 h 475764"/>
              <a:gd name="connsiteX4" fmla="*/ 464639 w 2181225"/>
              <a:gd name="connsiteY4" fmla="*/ 4366 h 475764"/>
              <a:gd name="connsiteX5" fmla="*/ 663788 w 2181225"/>
              <a:gd name="connsiteY5" fmla="*/ 3966 h 475764"/>
              <a:gd name="connsiteX6" fmla="*/ 762792 w 2181225"/>
              <a:gd name="connsiteY6" fmla="*/ 13225 h 475764"/>
              <a:gd name="connsiteX7" fmla="*/ 995369 w 2181225"/>
              <a:gd name="connsiteY7" fmla="*/ 104871 h 475764"/>
              <a:gd name="connsiteX8" fmla="*/ 1221600 w 2181225"/>
              <a:gd name="connsiteY8" fmla="*/ 250447 h 475764"/>
              <a:gd name="connsiteX9" fmla="*/ 1383522 w 2181225"/>
              <a:gd name="connsiteY9" fmla="*/ 338165 h 475764"/>
              <a:gd name="connsiteX10" fmla="*/ 1550192 w 2181225"/>
              <a:gd name="connsiteY10" fmla="*/ 398084 h 475764"/>
              <a:gd name="connsiteX11" fmla="*/ 1745459 w 2181225"/>
              <a:gd name="connsiteY11" fmla="*/ 431291 h 475764"/>
              <a:gd name="connsiteX12" fmla="*/ 2181225 w 2181225"/>
              <a:gd name="connsiteY12" fmla="*/ 475764 h 475764"/>
              <a:gd name="connsiteX0" fmla="*/ 0 w 2181225"/>
              <a:gd name="connsiteY0" fmla="*/ 468234 h 475764"/>
              <a:gd name="connsiteX1" fmla="*/ 119088 w 2181225"/>
              <a:gd name="connsiteY1" fmla="*/ 228947 h 475764"/>
              <a:gd name="connsiteX2" fmla="*/ 259606 w 2181225"/>
              <a:gd name="connsiteY2" fmla="*/ 115489 h 475764"/>
              <a:gd name="connsiteX3" fmla="*/ 464639 w 2181225"/>
              <a:gd name="connsiteY3" fmla="*/ 4366 h 475764"/>
              <a:gd name="connsiteX4" fmla="*/ 663788 w 2181225"/>
              <a:gd name="connsiteY4" fmla="*/ 3966 h 475764"/>
              <a:gd name="connsiteX5" fmla="*/ 762792 w 2181225"/>
              <a:gd name="connsiteY5" fmla="*/ 13225 h 475764"/>
              <a:gd name="connsiteX6" fmla="*/ 995369 w 2181225"/>
              <a:gd name="connsiteY6" fmla="*/ 104871 h 475764"/>
              <a:gd name="connsiteX7" fmla="*/ 1221600 w 2181225"/>
              <a:gd name="connsiteY7" fmla="*/ 250447 h 475764"/>
              <a:gd name="connsiteX8" fmla="*/ 1383522 w 2181225"/>
              <a:gd name="connsiteY8" fmla="*/ 338165 h 475764"/>
              <a:gd name="connsiteX9" fmla="*/ 1550192 w 2181225"/>
              <a:gd name="connsiteY9" fmla="*/ 398084 h 475764"/>
              <a:gd name="connsiteX10" fmla="*/ 1745459 w 2181225"/>
              <a:gd name="connsiteY10" fmla="*/ 431291 h 475764"/>
              <a:gd name="connsiteX11" fmla="*/ 2181225 w 2181225"/>
              <a:gd name="connsiteY11" fmla="*/ 475764 h 475764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21600 w 2181225"/>
              <a:gd name="connsiteY7" fmla="*/ 247265 h 472582"/>
              <a:gd name="connsiteX8" fmla="*/ 1383522 w 2181225"/>
              <a:gd name="connsiteY8" fmla="*/ 334983 h 472582"/>
              <a:gd name="connsiteX9" fmla="*/ 1550192 w 2181225"/>
              <a:gd name="connsiteY9" fmla="*/ 394902 h 472582"/>
              <a:gd name="connsiteX10" fmla="*/ 1745459 w 2181225"/>
              <a:gd name="connsiteY10" fmla="*/ 428109 h 472582"/>
              <a:gd name="connsiteX11" fmla="*/ 2181225 w 2181225"/>
              <a:gd name="connsiteY11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33877 h 472582"/>
              <a:gd name="connsiteX8" fmla="*/ 1383522 w 2181225"/>
              <a:gd name="connsiteY8" fmla="*/ 334983 h 472582"/>
              <a:gd name="connsiteX9" fmla="*/ 1550192 w 2181225"/>
              <a:gd name="connsiteY9" fmla="*/ 394902 h 472582"/>
              <a:gd name="connsiteX10" fmla="*/ 1745459 w 2181225"/>
              <a:gd name="connsiteY10" fmla="*/ 428109 h 472582"/>
              <a:gd name="connsiteX11" fmla="*/ 2181225 w 2181225"/>
              <a:gd name="connsiteY11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33877 h 472582"/>
              <a:gd name="connsiteX8" fmla="*/ 1427954 w 2181225"/>
              <a:gd name="connsiteY8" fmla="*/ 308208 h 472582"/>
              <a:gd name="connsiteX9" fmla="*/ 1550192 w 2181225"/>
              <a:gd name="connsiteY9" fmla="*/ 394902 h 472582"/>
              <a:gd name="connsiteX10" fmla="*/ 1745459 w 2181225"/>
              <a:gd name="connsiteY10" fmla="*/ 428109 h 472582"/>
              <a:gd name="connsiteX11" fmla="*/ 2181225 w 2181225"/>
              <a:gd name="connsiteY11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33877 h 472582"/>
              <a:gd name="connsiteX8" fmla="*/ 1427954 w 2181225"/>
              <a:gd name="connsiteY8" fmla="*/ 308208 h 472582"/>
              <a:gd name="connsiteX9" fmla="*/ 1550192 w 2181225"/>
              <a:gd name="connsiteY9" fmla="*/ 394902 h 472582"/>
              <a:gd name="connsiteX10" fmla="*/ 1594472 w 2181225"/>
              <a:gd name="connsiteY10" fmla="*/ 342566 h 472582"/>
              <a:gd name="connsiteX11" fmla="*/ 1745459 w 2181225"/>
              <a:gd name="connsiteY11" fmla="*/ 428109 h 472582"/>
              <a:gd name="connsiteX12" fmla="*/ 2181225 w 2181225"/>
              <a:gd name="connsiteY12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33877 h 472582"/>
              <a:gd name="connsiteX8" fmla="*/ 1427954 w 2181225"/>
              <a:gd name="connsiteY8" fmla="*/ 308208 h 472582"/>
              <a:gd name="connsiteX9" fmla="*/ 1550192 w 2181225"/>
              <a:gd name="connsiteY9" fmla="*/ 394902 h 472582"/>
              <a:gd name="connsiteX10" fmla="*/ 1594472 w 2181225"/>
              <a:gd name="connsiteY10" fmla="*/ 342566 h 472582"/>
              <a:gd name="connsiteX11" fmla="*/ 1764501 w 2181225"/>
              <a:gd name="connsiteY11" fmla="*/ 384599 h 472582"/>
              <a:gd name="connsiteX12" fmla="*/ 2181225 w 2181225"/>
              <a:gd name="connsiteY12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33877 h 472582"/>
              <a:gd name="connsiteX8" fmla="*/ 1427954 w 2181225"/>
              <a:gd name="connsiteY8" fmla="*/ 308208 h 472582"/>
              <a:gd name="connsiteX9" fmla="*/ 1531150 w 2181225"/>
              <a:gd name="connsiteY9" fmla="*/ 334658 h 472582"/>
              <a:gd name="connsiteX10" fmla="*/ 1594472 w 2181225"/>
              <a:gd name="connsiteY10" fmla="*/ 342566 h 472582"/>
              <a:gd name="connsiteX11" fmla="*/ 1764501 w 2181225"/>
              <a:gd name="connsiteY11" fmla="*/ 384599 h 472582"/>
              <a:gd name="connsiteX12" fmla="*/ 2181225 w 2181225"/>
              <a:gd name="connsiteY12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33877 h 472582"/>
              <a:gd name="connsiteX8" fmla="*/ 1427954 w 2181225"/>
              <a:gd name="connsiteY8" fmla="*/ 308208 h 472582"/>
              <a:gd name="connsiteX9" fmla="*/ 1531150 w 2181225"/>
              <a:gd name="connsiteY9" fmla="*/ 334658 h 472582"/>
              <a:gd name="connsiteX10" fmla="*/ 1594472 w 2181225"/>
              <a:gd name="connsiteY10" fmla="*/ 342566 h 472582"/>
              <a:gd name="connsiteX11" fmla="*/ 1764501 w 2181225"/>
              <a:gd name="connsiteY11" fmla="*/ 384599 h 472582"/>
              <a:gd name="connsiteX12" fmla="*/ 2181225 w 2181225"/>
              <a:gd name="connsiteY12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33877 h 472582"/>
              <a:gd name="connsiteX8" fmla="*/ 1427954 w 2181225"/>
              <a:gd name="connsiteY8" fmla="*/ 308208 h 472582"/>
              <a:gd name="connsiteX9" fmla="*/ 1594472 w 2181225"/>
              <a:gd name="connsiteY9" fmla="*/ 342566 h 472582"/>
              <a:gd name="connsiteX10" fmla="*/ 1764501 w 2181225"/>
              <a:gd name="connsiteY10" fmla="*/ 384599 h 472582"/>
              <a:gd name="connsiteX11" fmla="*/ 2181225 w 2181225"/>
              <a:gd name="connsiteY11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07102 h 472582"/>
              <a:gd name="connsiteX8" fmla="*/ 1427954 w 2181225"/>
              <a:gd name="connsiteY8" fmla="*/ 308208 h 472582"/>
              <a:gd name="connsiteX9" fmla="*/ 1594472 w 2181225"/>
              <a:gd name="connsiteY9" fmla="*/ 342566 h 472582"/>
              <a:gd name="connsiteX10" fmla="*/ 1764501 w 2181225"/>
              <a:gd name="connsiteY10" fmla="*/ 384599 h 472582"/>
              <a:gd name="connsiteX11" fmla="*/ 2181225 w 2181225"/>
              <a:gd name="connsiteY11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07102 h 472582"/>
              <a:gd name="connsiteX8" fmla="*/ 1431128 w 2181225"/>
              <a:gd name="connsiteY8" fmla="*/ 278086 h 472582"/>
              <a:gd name="connsiteX9" fmla="*/ 1594472 w 2181225"/>
              <a:gd name="connsiteY9" fmla="*/ 342566 h 472582"/>
              <a:gd name="connsiteX10" fmla="*/ 1764501 w 2181225"/>
              <a:gd name="connsiteY10" fmla="*/ 384599 h 472582"/>
              <a:gd name="connsiteX11" fmla="*/ 2181225 w 2181225"/>
              <a:gd name="connsiteY11" fmla="*/ 472582 h 472582"/>
              <a:gd name="connsiteX0" fmla="*/ 0 w 2181225"/>
              <a:gd name="connsiteY0" fmla="*/ 465052 h 472582"/>
              <a:gd name="connsiteX1" fmla="*/ 119088 w 2181225"/>
              <a:gd name="connsiteY1" fmla="*/ 225765 h 472582"/>
              <a:gd name="connsiteX2" fmla="*/ 259606 w 2181225"/>
              <a:gd name="connsiteY2" fmla="*/ 112307 h 472582"/>
              <a:gd name="connsiteX3" fmla="*/ 439250 w 2181225"/>
              <a:gd name="connsiteY3" fmla="*/ 34653 h 472582"/>
              <a:gd name="connsiteX4" fmla="*/ 663788 w 2181225"/>
              <a:gd name="connsiteY4" fmla="*/ 784 h 472582"/>
              <a:gd name="connsiteX5" fmla="*/ 762792 w 2181225"/>
              <a:gd name="connsiteY5" fmla="*/ 10043 h 472582"/>
              <a:gd name="connsiteX6" fmla="*/ 995369 w 2181225"/>
              <a:gd name="connsiteY6" fmla="*/ 101689 h 472582"/>
              <a:gd name="connsiteX7" fmla="*/ 1253337 w 2181225"/>
              <a:gd name="connsiteY7" fmla="*/ 207102 h 472582"/>
              <a:gd name="connsiteX8" fmla="*/ 1431128 w 2181225"/>
              <a:gd name="connsiteY8" fmla="*/ 278086 h 472582"/>
              <a:gd name="connsiteX9" fmla="*/ 1764501 w 2181225"/>
              <a:gd name="connsiteY9" fmla="*/ 384599 h 472582"/>
              <a:gd name="connsiteX10" fmla="*/ 2181225 w 2181225"/>
              <a:gd name="connsiteY10" fmla="*/ 472582 h 472582"/>
              <a:gd name="connsiteX0" fmla="*/ 0 w 2181225"/>
              <a:gd name="connsiteY0" fmla="*/ 458384 h 465914"/>
              <a:gd name="connsiteX1" fmla="*/ 119088 w 2181225"/>
              <a:gd name="connsiteY1" fmla="*/ 219097 h 465914"/>
              <a:gd name="connsiteX2" fmla="*/ 259606 w 2181225"/>
              <a:gd name="connsiteY2" fmla="*/ 105639 h 465914"/>
              <a:gd name="connsiteX3" fmla="*/ 439250 w 2181225"/>
              <a:gd name="connsiteY3" fmla="*/ 27985 h 465914"/>
              <a:gd name="connsiteX4" fmla="*/ 762792 w 2181225"/>
              <a:gd name="connsiteY4" fmla="*/ 3375 h 465914"/>
              <a:gd name="connsiteX5" fmla="*/ 995369 w 2181225"/>
              <a:gd name="connsiteY5" fmla="*/ 95021 h 465914"/>
              <a:gd name="connsiteX6" fmla="*/ 1253337 w 2181225"/>
              <a:gd name="connsiteY6" fmla="*/ 200434 h 465914"/>
              <a:gd name="connsiteX7" fmla="*/ 1431128 w 2181225"/>
              <a:gd name="connsiteY7" fmla="*/ 271418 h 465914"/>
              <a:gd name="connsiteX8" fmla="*/ 1764501 w 2181225"/>
              <a:gd name="connsiteY8" fmla="*/ 377931 h 465914"/>
              <a:gd name="connsiteX9" fmla="*/ 2181225 w 2181225"/>
              <a:gd name="connsiteY9" fmla="*/ 465914 h 465914"/>
              <a:gd name="connsiteX0" fmla="*/ 0 w 2181225"/>
              <a:gd name="connsiteY0" fmla="*/ 463931 h 471461"/>
              <a:gd name="connsiteX1" fmla="*/ 119088 w 2181225"/>
              <a:gd name="connsiteY1" fmla="*/ 224644 h 471461"/>
              <a:gd name="connsiteX2" fmla="*/ 259606 w 2181225"/>
              <a:gd name="connsiteY2" fmla="*/ 111186 h 471461"/>
              <a:gd name="connsiteX3" fmla="*/ 439250 w 2181225"/>
              <a:gd name="connsiteY3" fmla="*/ 33532 h 471461"/>
              <a:gd name="connsiteX4" fmla="*/ 762792 w 2181225"/>
              <a:gd name="connsiteY4" fmla="*/ 8922 h 471461"/>
              <a:gd name="connsiteX5" fmla="*/ 995369 w 2181225"/>
              <a:gd name="connsiteY5" fmla="*/ 100568 h 471461"/>
              <a:gd name="connsiteX6" fmla="*/ 1253337 w 2181225"/>
              <a:gd name="connsiteY6" fmla="*/ 205981 h 471461"/>
              <a:gd name="connsiteX7" fmla="*/ 1431128 w 2181225"/>
              <a:gd name="connsiteY7" fmla="*/ 276965 h 471461"/>
              <a:gd name="connsiteX8" fmla="*/ 1764501 w 2181225"/>
              <a:gd name="connsiteY8" fmla="*/ 383478 h 471461"/>
              <a:gd name="connsiteX9" fmla="*/ 2181225 w 2181225"/>
              <a:gd name="connsiteY9" fmla="*/ 471461 h 471461"/>
              <a:gd name="connsiteX0" fmla="*/ 0 w 2181225"/>
              <a:gd name="connsiteY0" fmla="*/ 458499 h 466029"/>
              <a:gd name="connsiteX1" fmla="*/ 119088 w 2181225"/>
              <a:gd name="connsiteY1" fmla="*/ 219212 h 466029"/>
              <a:gd name="connsiteX2" fmla="*/ 259606 w 2181225"/>
              <a:gd name="connsiteY2" fmla="*/ 105754 h 466029"/>
              <a:gd name="connsiteX3" fmla="*/ 439250 w 2181225"/>
              <a:gd name="connsiteY3" fmla="*/ 28100 h 466029"/>
              <a:gd name="connsiteX4" fmla="*/ 731055 w 2181225"/>
              <a:gd name="connsiteY4" fmla="*/ 10184 h 466029"/>
              <a:gd name="connsiteX5" fmla="*/ 995369 w 2181225"/>
              <a:gd name="connsiteY5" fmla="*/ 95136 h 466029"/>
              <a:gd name="connsiteX6" fmla="*/ 1253337 w 2181225"/>
              <a:gd name="connsiteY6" fmla="*/ 200549 h 466029"/>
              <a:gd name="connsiteX7" fmla="*/ 1431128 w 2181225"/>
              <a:gd name="connsiteY7" fmla="*/ 271533 h 466029"/>
              <a:gd name="connsiteX8" fmla="*/ 1764501 w 2181225"/>
              <a:gd name="connsiteY8" fmla="*/ 378046 h 466029"/>
              <a:gd name="connsiteX9" fmla="*/ 2181225 w 2181225"/>
              <a:gd name="connsiteY9" fmla="*/ 466029 h 466029"/>
              <a:gd name="connsiteX0" fmla="*/ 0 w 2181225"/>
              <a:gd name="connsiteY0" fmla="*/ 458499 h 466029"/>
              <a:gd name="connsiteX1" fmla="*/ 112740 w 2181225"/>
              <a:gd name="connsiteY1" fmla="*/ 259375 h 466029"/>
              <a:gd name="connsiteX2" fmla="*/ 259606 w 2181225"/>
              <a:gd name="connsiteY2" fmla="*/ 105754 h 466029"/>
              <a:gd name="connsiteX3" fmla="*/ 439250 w 2181225"/>
              <a:gd name="connsiteY3" fmla="*/ 28100 h 466029"/>
              <a:gd name="connsiteX4" fmla="*/ 731055 w 2181225"/>
              <a:gd name="connsiteY4" fmla="*/ 10184 h 466029"/>
              <a:gd name="connsiteX5" fmla="*/ 995369 w 2181225"/>
              <a:gd name="connsiteY5" fmla="*/ 95136 h 466029"/>
              <a:gd name="connsiteX6" fmla="*/ 1253337 w 2181225"/>
              <a:gd name="connsiteY6" fmla="*/ 200549 h 466029"/>
              <a:gd name="connsiteX7" fmla="*/ 1431128 w 2181225"/>
              <a:gd name="connsiteY7" fmla="*/ 271533 h 466029"/>
              <a:gd name="connsiteX8" fmla="*/ 1764501 w 2181225"/>
              <a:gd name="connsiteY8" fmla="*/ 378046 h 466029"/>
              <a:gd name="connsiteX9" fmla="*/ 2181225 w 2181225"/>
              <a:gd name="connsiteY9" fmla="*/ 466029 h 466029"/>
              <a:gd name="connsiteX0" fmla="*/ 0 w 2181225"/>
              <a:gd name="connsiteY0" fmla="*/ 458499 h 466029"/>
              <a:gd name="connsiteX1" fmla="*/ 112740 w 2181225"/>
              <a:gd name="connsiteY1" fmla="*/ 259375 h 466029"/>
              <a:gd name="connsiteX2" fmla="*/ 259606 w 2181225"/>
              <a:gd name="connsiteY2" fmla="*/ 105754 h 466029"/>
              <a:gd name="connsiteX3" fmla="*/ 439250 w 2181225"/>
              <a:gd name="connsiteY3" fmla="*/ 28100 h 466029"/>
              <a:gd name="connsiteX4" fmla="*/ 731055 w 2181225"/>
              <a:gd name="connsiteY4" fmla="*/ 10184 h 466029"/>
              <a:gd name="connsiteX5" fmla="*/ 995369 w 2181225"/>
              <a:gd name="connsiteY5" fmla="*/ 95136 h 466029"/>
              <a:gd name="connsiteX6" fmla="*/ 1253337 w 2181225"/>
              <a:gd name="connsiteY6" fmla="*/ 200549 h 466029"/>
              <a:gd name="connsiteX7" fmla="*/ 1431128 w 2181225"/>
              <a:gd name="connsiteY7" fmla="*/ 271533 h 466029"/>
              <a:gd name="connsiteX8" fmla="*/ 1764501 w 2181225"/>
              <a:gd name="connsiteY8" fmla="*/ 378046 h 466029"/>
              <a:gd name="connsiteX9" fmla="*/ 2181225 w 2181225"/>
              <a:gd name="connsiteY9" fmla="*/ 466029 h 466029"/>
              <a:gd name="connsiteX0" fmla="*/ 0 w 2181225"/>
              <a:gd name="connsiteY0" fmla="*/ 458499 h 466029"/>
              <a:gd name="connsiteX1" fmla="*/ 96872 w 2181225"/>
              <a:gd name="connsiteY1" fmla="*/ 248165 h 466029"/>
              <a:gd name="connsiteX2" fmla="*/ 259606 w 2181225"/>
              <a:gd name="connsiteY2" fmla="*/ 105754 h 466029"/>
              <a:gd name="connsiteX3" fmla="*/ 439250 w 2181225"/>
              <a:gd name="connsiteY3" fmla="*/ 28100 h 466029"/>
              <a:gd name="connsiteX4" fmla="*/ 731055 w 2181225"/>
              <a:gd name="connsiteY4" fmla="*/ 10184 h 466029"/>
              <a:gd name="connsiteX5" fmla="*/ 995369 w 2181225"/>
              <a:gd name="connsiteY5" fmla="*/ 95136 h 466029"/>
              <a:gd name="connsiteX6" fmla="*/ 1253337 w 2181225"/>
              <a:gd name="connsiteY6" fmla="*/ 200549 h 466029"/>
              <a:gd name="connsiteX7" fmla="*/ 1431128 w 2181225"/>
              <a:gd name="connsiteY7" fmla="*/ 271533 h 466029"/>
              <a:gd name="connsiteX8" fmla="*/ 1764501 w 2181225"/>
              <a:gd name="connsiteY8" fmla="*/ 378046 h 466029"/>
              <a:gd name="connsiteX9" fmla="*/ 2181225 w 2181225"/>
              <a:gd name="connsiteY9" fmla="*/ 466029 h 466029"/>
              <a:gd name="connsiteX0" fmla="*/ 0 w 2181225"/>
              <a:gd name="connsiteY0" fmla="*/ 458499 h 466029"/>
              <a:gd name="connsiteX1" fmla="*/ 96872 w 2181225"/>
              <a:gd name="connsiteY1" fmla="*/ 248165 h 466029"/>
              <a:gd name="connsiteX2" fmla="*/ 237390 w 2181225"/>
              <a:gd name="connsiteY2" fmla="*/ 105754 h 466029"/>
              <a:gd name="connsiteX3" fmla="*/ 439250 w 2181225"/>
              <a:gd name="connsiteY3" fmla="*/ 28100 h 466029"/>
              <a:gd name="connsiteX4" fmla="*/ 731055 w 2181225"/>
              <a:gd name="connsiteY4" fmla="*/ 10184 h 466029"/>
              <a:gd name="connsiteX5" fmla="*/ 995369 w 2181225"/>
              <a:gd name="connsiteY5" fmla="*/ 95136 h 466029"/>
              <a:gd name="connsiteX6" fmla="*/ 1253337 w 2181225"/>
              <a:gd name="connsiteY6" fmla="*/ 200549 h 466029"/>
              <a:gd name="connsiteX7" fmla="*/ 1431128 w 2181225"/>
              <a:gd name="connsiteY7" fmla="*/ 271533 h 466029"/>
              <a:gd name="connsiteX8" fmla="*/ 1764501 w 2181225"/>
              <a:gd name="connsiteY8" fmla="*/ 378046 h 466029"/>
              <a:gd name="connsiteX9" fmla="*/ 2181225 w 2181225"/>
              <a:gd name="connsiteY9" fmla="*/ 466029 h 466029"/>
              <a:gd name="connsiteX0" fmla="*/ 0 w 2181225"/>
              <a:gd name="connsiteY0" fmla="*/ 450279 h 457809"/>
              <a:gd name="connsiteX1" fmla="*/ 96872 w 2181225"/>
              <a:gd name="connsiteY1" fmla="*/ 239945 h 457809"/>
              <a:gd name="connsiteX2" fmla="*/ 237390 w 2181225"/>
              <a:gd name="connsiteY2" fmla="*/ 97534 h 457809"/>
              <a:gd name="connsiteX3" fmla="*/ 439250 w 2181225"/>
              <a:gd name="connsiteY3" fmla="*/ 19880 h 457809"/>
              <a:gd name="connsiteX4" fmla="*/ 740576 w 2181225"/>
              <a:gd name="connsiteY4" fmla="*/ 13174 h 457809"/>
              <a:gd name="connsiteX5" fmla="*/ 995369 w 2181225"/>
              <a:gd name="connsiteY5" fmla="*/ 86916 h 457809"/>
              <a:gd name="connsiteX6" fmla="*/ 1253337 w 2181225"/>
              <a:gd name="connsiteY6" fmla="*/ 192329 h 457809"/>
              <a:gd name="connsiteX7" fmla="*/ 1431128 w 2181225"/>
              <a:gd name="connsiteY7" fmla="*/ 263313 h 457809"/>
              <a:gd name="connsiteX8" fmla="*/ 1764501 w 2181225"/>
              <a:gd name="connsiteY8" fmla="*/ 369826 h 457809"/>
              <a:gd name="connsiteX9" fmla="*/ 2181225 w 2181225"/>
              <a:gd name="connsiteY9" fmla="*/ 457809 h 457809"/>
              <a:gd name="connsiteX0" fmla="*/ 0 w 2181225"/>
              <a:gd name="connsiteY0" fmla="*/ 444006 h 451536"/>
              <a:gd name="connsiteX1" fmla="*/ 96872 w 2181225"/>
              <a:gd name="connsiteY1" fmla="*/ 233672 h 451536"/>
              <a:gd name="connsiteX2" fmla="*/ 237390 w 2181225"/>
              <a:gd name="connsiteY2" fmla="*/ 91261 h 451536"/>
              <a:gd name="connsiteX3" fmla="*/ 439250 w 2181225"/>
              <a:gd name="connsiteY3" fmla="*/ 13607 h 451536"/>
              <a:gd name="connsiteX4" fmla="*/ 740576 w 2181225"/>
              <a:gd name="connsiteY4" fmla="*/ 6901 h 451536"/>
              <a:gd name="connsiteX5" fmla="*/ 1008064 w 2181225"/>
              <a:gd name="connsiteY5" fmla="*/ 73170 h 451536"/>
              <a:gd name="connsiteX6" fmla="*/ 1253337 w 2181225"/>
              <a:gd name="connsiteY6" fmla="*/ 186056 h 451536"/>
              <a:gd name="connsiteX7" fmla="*/ 1431128 w 2181225"/>
              <a:gd name="connsiteY7" fmla="*/ 257040 h 451536"/>
              <a:gd name="connsiteX8" fmla="*/ 1764501 w 2181225"/>
              <a:gd name="connsiteY8" fmla="*/ 363553 h 451536"/>
              <a:gd name="connsiteX9" fmla="*/ 2181225 w 2181225"/>
              <a:gd name="connsiteY9" fmla="*/ 451536 h 451536"/>
              <a:gd name="connsiteX0" fmla="*/ 0 w 2181225"/>
              <a:gd name="connsiteY0" fmla="*/ 444006 h 451536"/>
              <a:gd name="connsiteX1" fmla="*/ 96872 w 2181225"/>
              <a:gd name="connsiteY1" fmla="*/ 233672 h 451536"/>
              <a:gd name="connsiteX2" fmla="*/ 237390 w 2181225"/>
              <a:gd name="connsiteY2" fmla="*/ 91261 h 451536"/>
              <a:gd name="connsiteX3" fmla="*/ 439250 w 2181225"/>
              <a:gd name="connsiteY3" fmla="*/ 13607 h 451536"/>
              <a:gd name="connsiteX4" fmla="*/ 740576 w 2181225"/>
              <a:gd name="connsiteY4" fmla="*/ 6901 h 451536"/>
              <a:gd name="connsiteX5" fmla="*/ 1008064 w 2181225"/>
              <a:gd name="connsiteY5" fmla="*/ 73170 h 451536"/>
              <a:gd name="connsiteX6" fmla="*/ 1256511 w 2181225"/>
              <a:gd name="connsiteY6" fmla="*/ 171110 h 451536"/>
              <a:gd name="connsiteX7" fmla="*/ 1431128 w 2181225"/>
              <a:gd name="connsiteY7" fmla="*/ 257040 h 451536"/>
              <a:gd name="connsiteX8" fmla="*/ 1764501 w 2181225"/>
              <a:gd name="connsiteY8" fmla="*/ 363553 h 451536"/>
              <a:gd name="connsiteX9" fmla="*/ 2181225 w 2181225"/>
              <a:gd name="connsiteY9" fmla="*/ 451536 h 451536"/>
              <a:gd name="connsiteX0" fmla="*/ 0 w 2181225"/>
              <a:gd name="connsiteY0" fmla="*/ 444006 h 451536"/>
              <a:gd name="connsiteX1" fmla="*/ 96872 w 2181225"/>
              <a:gd name="connsiteY1" fmla="*/ 233672 h 451536"/>
              <a:gd name="connsiteX2" fmla="*/ 237390 w 2181225"/>
              <a:gd name="connsiteY2" fmla="*/ 91261 h 451536"/>
              <a:gd name="connsiteX3" fmla="*/ 439250 w 2181225"/>
              <a:gd name="connsiteY3" fmla="*/ 13607 h 451536"/>
              <a:gd name="connsiteX4" fmla="*/ 740576 w 2181225"/>
              <a:gd name="connsiteY4" fmla="*/ 6901 h 451536"/>
              <a:gd name="connsiteX5" fmla="*/ 1008064 w 2181225"/>
              <a:gd name="connsiteY5" fmla="*/ 73170 h 451536"/>
              <a:gd name="connsiteX6" fmla="*/ 1256511 w 2181225"/>
              <a:gd name="connsiteY6" fmla="*/ 171110 h 451536"/>
              <a:gd name="connsiteX7" fmla="*/ 1478733 w 2181225"/>
              <a:gd name="connsiteY7" fmla="*/ 257040 h 451536"/>
              <a:gd name="connsiteX8" fmla="*/ 1764501 w 2181225"/>
              <a:gd name="connsiteY8" fmla="*/ 363553 h 451536"/>
              <a:gd name="connsiteX9" fmla="*/ 2181225 w 2181225"/>
              <a:gd name="connsiteY9" fmla="*/ 451536 h 451536"/>
              <a:gd name="connsiteX0" fmla="*/ 0 w 2181225"/>
              <a:gd name="connsiteY0" fmla="*/ 444006 h 451536"/>
              <a:gd name="connsiteX1" fmla="*/ 96872 w 2181225"/>
              <a:gd name="connsiteY1" fmla="*/ 233672 h 451536"/>
              <a:gd name="connsiteX2" fmla="*/ 237390 w 2181225"/>
              <a:gd name="connsiteY2" fmla="*/ 91261 h 451536"/>
              <a:gd name="connsiteX3" fmla="*/ 439250 w 2181225"/>
              <a:gd name="connsiteY3" fmla="*/ 13607 h 451536"/>
              <a:gd name="connsiteX4" fmla="*/ 740576 w 2181225"/>
              <a:gd name="connsiteY4" fmla="*/ 6901 h 451536"/>
              <a:gd name="connsiteX5" fmla="*/ 1008064 w 2181225"/>
              <a:gd name="connsiteY5" fmla="*/ 73170 h 451536"/>
              <a:gd name="connsiteX6" fmla="*/ 1256511 w 2181225"/>
              <a:gd name="connsiteY6" fmla="*/ 171110 h 451536"/>
              <a:gd name="connsiteX7" fmla="*/ 1478733 w 2181225"/>
              <a:gd name="connsiteY7" fmla="*/ 257040 h 451536"/>
              <a:gd name="connsiteX8" fmla="*/ 1774022 w 2181225"/>
              <a:gd name="connsiteY8" fmla="*/ 348607 h 451536"/>
              <a:gd name="connsiteX9" fmla="*/ 2181225 w 2181225"/>
              <a:gd name="connsiteY9" fmla="*/ 451536 h 451536"/>
              <a:gd name="connsiteX0" fmla="*/ 0 w 2181225"/>
              <a:gd name="connsiteY0" fmla="*/ 444006 h 451536"/>
              <a:gd name="connsiteX1" fmla="*/ 96872 w 2181225"/>
              <a:gd name="connsiteY1" fmla="*/ 233672 h 451536"/>
              <a:gd name="connsiteX2" fmla="*/ 237390 w 2181225"/>
              <a:gd name="connsiteY2" fmla="*/ 91261 h 451536"/>
              <a:gd name="connsiteX3" fmla="*/ 439250 w 2181225"/>
              <a:gd name="connsiteY3" fmla="*/ 13607 h 451536"/>
              <a:gd name="connsiteX4" fmla="*/ 740576 w 2181225"/>
              <a:gd name="connsiteY4" fmla="*/ 6901 h 451536"/>
              <a:gd name="connsiteX5" fmla="*/ 1008064 w 2181225"/>
              <a:gd name="connsiteY5" fmla="*/ 73170 h 451536"/>
              <a:gd name="connsiteX6" fmla="*/ 1256511 w 2181225"/>
              <a:gd name="connsiteY6" fmla="*/ 159901 h 451536"/>
              <a:gd name="connsiteX7" fmla="*/ 1478733 w 2181225"/>
              <a:gd name="connsiteY7" fmla="*/ 257040 h 451536"/>
              <a:gd name="connsiteX8" fmla="*/ 1774022 w 2181225"/>
              <a:gd name="connsiteY8" fmla="*/ 348607 h 451536"/>
              <a:gd name="connsiteX9" fmla="*/ 2181225 w 2181225"/>
              <a:gd name="connsiteY9" fmla="*/ 451536 h 451536"/>
              <a:gd name="connsiteX0" fmla="*/ 0 w 2181225"/>
              <a:gd name="connsiteY0" fmla="*/ 444006 h 451536"/>
              <a:gd name="connsiteX1" fmla="*/ 96872 w 2181225"/>
              <a:gd name="connsiteY1" fmla="*/ 233672 h 451536"/>
              <a:gd name="connsiteX2" fmla="*/ 237390 w 2181225"/>
              <a:gd name="connsiteY2" fmla="*/ 91261 h 451536"/>
              <a:gd name="connsiteX3" fmla="*/ 439250 w 2181225"/>
              <a:gd name="connsiteY3" fmla="*/ 13607 h 451536"/>
              <a:gd name="connsiteX4" fmla="*/ 740576 w 2181225"/>
              <a:gd name="connsiteY4" fmla="*/ 6901 h 451536"/>
              <a:gd name="connsiteX5" fmla="*/ 1008064 w 2181225"/>
              <a:gd name="connsiteY5" fmla="*/ 73170 h 451536"/>
              <a:gd name="connsiteX6" fmla="*/ 1256511 w 2181225"/>
              <a:gd name="connsiteY6" fmla="*/ 159901 h 451536"/>
              <a:gd name="connsiteX7" fmla="*/ 1488254 w 2181225"/>
              <a:gd name="connsiteY7" fmla="*/ 242094 h 451536"/>
              <a:gd name="connsiteX8" fmla="*/ 1774022 w 2181225"/>
              <a:gd name="connsiteY8" fmla="*/ 348607 h 451536"/>
              <a:gd name="connsiteX9" fmla="*/ 2181225 w 2181225"/>
              <a:gd name="connsiteY9" fmla="*/ 451536 h 451536"/>
              <a:gd name="connsiteX0" fmla="*/ 0 w 2181225"/>
              <a:gd name="connsiteY0" fmla="*/ 444006 h 451536"/>
              <a:gd name="connsiteX1" fmla="*/ 96872 w 2181225"/>
              <a:gd name="connsiteY1" fmla="*/ 233672 h 451536"/>
              <a:gd name="connsiteX2" fmla="*/ 237390 w 2181225"/>
              <a:gd name="connsiteY2" fmla="*/ 91261 h 451536"/>
              <a:gd name="connsiteX3" fmla="*/ 439250 w 2181225"/>
              <a:gd name="connsiteY3" fmla="*/ 13607 h 451536"/>
              <a:gd name="connsiteX4" fmla="*/ 740576 w 2181225"/>
              <a:gd name="connsiteY4" fmla="*/ 6901 h 451536"/>
              <a:gd name="connsiteX5" fmla="*/ 1008064 w 2181225"/>
              <a:gd name="connsiteY5" fmla="*/ 73170 h 451536"/>
              <a:gd name="connsiteX6" fmla="*/ 1256511 w 2181225"/>
              <a:gd name="connsiteY6" fmla="*/ 159901 h 451536"/>
              <a:gd name="connsiteX7" fmla="*/ 1488254 w 2181225"/>
              <a:gd name="connsiteY7" fmla="*/ 242094 h 451536"/>
              <a:gd name="connsiteX8" fmla="*/ 1780370 w 2181225"/>
              <a:gd name="connsiteY8" fmla="*/ 329925 h 451536"/>
              <a:gd name="connsiteX9" fmla="*/ 2181225 w 2181225"/>
              <a:gd name="connsiteY9" fmla="*/ 451536 h 451536"/>
              <a:gd name="connsiteX0" fmla="*/ 0 w 2181225"/>
              <a:gd name="connsiteY0" fmla="*/ 444006 h 451536"/>
              <a:gd name="connsiteX1" fmla="*/ 81004 w 2181225"/>
              <a:gd name="connsiteY1" fmla="*/ 241145 h 451536"/>
              <a:gd name="connsiteX2" fmla="*/ 237390 w 2181225"/>
              <a:gd name="connsiteY2" fmla="*/ 91261 h 451536"/>
              <a:gd name="connsiteX3" fmla="*/ 439250 w 2181225"/>
              <a:gd name="connsiteY3" fmla="*/ 13607 h 451536"/>
              <a:gd name="connsiteX4" fmla="*/ 740576 w 2181225"/>
              <a:gd name="connsiteY4" fmla="*/ 6901 h 451536"/>
              <a:gd name="connsiteX5" fmla="*/ 1008064 w 2181225"/>
              <a:gd name="connsiteY5" fmla="*/ 73170 h 451536"/>
              <a:gd name="connsiteX6" fmla="*/ 1256511 w 2181225"/>
              <a:gd name="connsiteY6" fmla="*/ 159901 h 451536"/>
              <a:gd name="connsiteX7" fmla="*/ 1488254 w 2181225"/>
              <a:gd name="connsiteY7" fmla="*/ 242094 h 451536"/>
              <a:gd name="connsiteX8" fmla="*/ 1780370 w 2181225"/>
              <a:gd name="connsiteY8" fmla="*/ 329925 h 451536"/>
              <a:gd name="connsiteX9" fmla="*/ 2181225 w 2181225"/>
              <a:gd name="connsiteY9" fmla="*/ 451536 h 4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25" h="451536">
                <a:moveTo>
                  <a:pt x="0" y="444006"/>
                </a:moveTo>
                <a:cubicBezTo>
                  <a:pt x="30966" y="360927"/>
                  <a:pt x="41439" y="299936"/>
                  <a:pt x="81004" y="241145"/>
                </a:cubicBezTo>
                <a:cubicBezTo>
                  <a:pt x="120569" y="182354"/>
                  <a:pt x="177682" y="129184"/>
                  <a:pt x="237390" y="91261"/>
                </a:cubicBezTo>
                <a:cubicBezTo>
                  <a:pt x="297098" y="53338"/>
                  <a:pt x="371886" y="32194"/>
                  <a:pt x="439250" y="13607"/>
                </a:cubicBezTo>
                <a:cubicBezTo>
                  <a:pt x="523114" y="-3437"/>
                  <a:pt x="645774" y="-3026"/>
                  <a:pt x="740576" y="6901"/>
                </a:cubicBezTo>
                <a:cubicBezTo>
                  <a:pt x="835378" y="16828"/>
                  <a:pt x="922075" y="47670"/>
                  <a:pt x="1008064" y="73170"/>
                </a:cubicBezTo>
                <a:cubicBezTo>
                  <a:pt x="1094053" y="98670"/>
                  <a:pt x="1176479" y="131747"/>
                  <a:pt x="1256511" y="159901"/>
                </a:cubicBezTo>
                <a:cubicBezTo>
                  <a:pt x="1333759" y="187299"/>
                  <a:pt x="1400944" y="213757"/>
                  <a:pt x="1488254" y="242094"/>
                </a:cubicBezTo>
                <a:cubicBezTo>
                  <a:pt x="1575564" y="270431"/>
                  <a:pt x="1664875" y="295018"/>
                  <a:pt x="1780370" y="329925"/>
                </a:cubicBezTo>
                <a:cubicBezTo>
                  <a:pt x="1895865" y="364832"/>
                  <a:pt x="2035970" y="419977"/>
                  <a:pt x="2181225" y="451536"/>
                </a:cubicBezTo>
              </a:path>
            </a:pathLst>
          </a:custGeom>
          <a:solidFill>
            <a:srgbClr val="FFE1E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49" name="Полилиния 148"/>
          <p:cNvSpPr/>
          <p:nvPr/>
        </p:nvSpPr>
        <p:spPr>
          <a:xfrm>
            <a:off x="1441913" y="2448092"/>
            <a:ext cx="2181225" cy="515688"/>
          </a:xfrm>
          <a:custGeom>
            <a:avLst/>
            <a:gdLst>
              <a:gd name="connsiteX0" fmla="*/ 0 w 2185988"/>
              <a:gd name="connsiteY0" fmla="*/ 529514 h 529514"/>
              <a:gd name="connsiteX1" fmla="*/ 178594 w 2185988"/>
              <a:gd name="connsiteY1" fmla="*/ 312820 h 529514"/>
              <a:gd name="connsiteX2" fmla="*/ 395288 w 2185988"/>
              <a:gd name="connsiteY2" fmla="*/ 136607 h 529514"/>
              <a:gd name="connsiteX3" fmla="*/ 585788 w 2185988"/>
              <a:gd name="connsiteY3" fmla="*/ 24689 h 529514"/>
              <a:gd name="connsiteX4" fmla="*/ 726282 w 2185988"/>
              <a:gd name="connsiteY4" fmla="*/ 876 h 529514"/>
              <a:gd name="connsiteX5" fmla="*/ 826294 w 2185988"/>
              <a:gd name="connsiteY5" fmla="*/ 12782 h 529514"/>
              <a:gd name="connsiteX6" fmla="*/ 1019175 w 2185988"/>
              <a:gd name="connsiteY6" fmla="*/ 81839 h 529514"/>
              <a:gd name="connsiteX7" fmla="*/ 1285875 w 2185988"/>
              <a:gd name="connsiteY7" fmla="*/ 281864 h 529514"/>
              <a:gd name="connsiteX8" fmla="*/ 1426369 w 2185988"/>
              <a:gd name="connsiteY8" fmla="*/ 381876 h 529514"/>
              <a:gd name="connsiteX9" fmla="*/ 1547813 w 2185988"/>
              <a:gd name="connsiteY9" fmla="*/ 434264 h 529514"/>
              <a:gd name="connsiteX10" fmla="*/ 1712119 w 2185988"/>
              <a:gd name="connsiteY10" fmla="*/ 469982 h 529514"/>
              <a:gd name="connsiteX11" fmla="*/ 2185988 w 2185988"/>
              <a:gd name="connsiteY11" fmla="*/ 529514 h 529514"/>
              <a:gd name="connsiteX0" fmla="*/ 0 w 2185988"/>
              <a:gd name="connsiteY0" fmla="*/ 532117 h 532117"/>
              <a:gd name="connsiteX1" fmla="*/ 178594 w 2185988"/>
              <a:gd name="connsiteY1" fmla="*/ 315423 h 532117"/>
              <a:gd name="connsiteX2" fmla="*/ 395288 w 2185988"/>
              <a:gd name="connsiteY2" fmla="*/ 139210 h 532117"/>
              <a:gd name="connsiteX3" fmla="*/ 585788 w 2185988"/>
              <a:gd name="connsiteY3" fmla="*/ 27292 h 532117"/>
              <a:gd name="connsiteX4" fmla="*/ 726282 w 2185988"/>
              <a:gd name="connsiteY4" fmla="*/ 3479 h 532117"/>
              <a:gd name="connsiteX5" fmla="*/ 1019175 w 2185988"/>
              <a:gd name="connsiteY5" fmla="*/ 84442 h 532117"/>
              <a:gd name="connsiteX6" fmla="*/ 1285875 w 2185988"/>
              <a:gd name="connsiteY6" fmla="*/ 284467 h 532117"/>
              <a:gd name="connsiteX7" fmla="*/ 1426369 w 2185988"/>
              <a:gd name="connsiteY7" fmla="*/ 384479 h 532117"/>
              <a:gd name="connsiteX8" fmla="*/ 1547813 w 2185988"/>
              <a:gd name="connsiteY8" fmla="*/ 436867 h 532117"/>
              <a:gd name="connsiteX9" fmla="*/ 1712119 w 2185988"/>
              <a:gd name="connsiteY9" fmla="*/ 472585 h 532117"/>
              <a:gd name="connsiteX10" fmla="*/ 2185988 w 2185988"/>
              <a:gd name="connsiteY10" fmla="*/ 532117 h 532117"/>
              <a:gd name="connsiteX0" fmla="*/ 0 w 2185988"/>
              <a:gd name="connsiteY0" fmla="*/ 528749 h 528749"/>
              <a:gd name="connsiteX1" fmla="*/ 178594 w 2185988"/>
              <a:gd name="connsiteY1" fmla="*/ 312055 h 528749"/>
              <a:gd name="connsiteX2" fmla="*/ 395288 w 2185988"/>
              <a:gd name="connsiteY2" fmla="*/ 135842 h 528749"/>
              <a:gd name="connsiteX3" fmla="*/ 585788 w 2185988"/>
              <a:gd name="connsiteY3" fmla="*/ 23924 h 528749"/>
              <a:gd name="connsiteX4" fmla="*/ 726282 w 2185988"/>
              <a:gd name="connsiteY4" fmla="*/ 111 h 528749"/>
              <a:gd name="connsiteX5" fmla="*/ 1019175 w 2185988"/>
              <a:gd name="connsiteY5" fmla="*/ 81074 h 528749"/>
              <a:gd name="connsiteX6" fmla="*/ 1285875 w 2185988"/>
              <a:gd name="connsiteY6" fmla="*/ 281099 h 528749"/>
              <a:gd name="connsiteX7" fmla="*/ 1426369 w 2185988"/>
              <a:gd name="connsiteY7" fmla="*/ 381111 h 528749"/>
              <a:gd name="connsiteX8" fmla="*/ 1547813 w 2185988"/>
              <a:gd name="connsiteY8" fmla="*/ 433499 h 528749"/>
              <a:gd name="connsiteX9" fmla="*/ 1712119 w 2185988"/>
              <a:gd name="connsiteY9" fmla="*/ 469217 h 528749"/>
              <a:gd name="connsiteX10" fmla="*/ 2185988 w 2185988"/>
              <a:gd name="connsiteY10" fmla="*/ 528749 h 528749"/>
              <a:gd name="connsiteX0" fmla="*/ 0 w 2185988"/>
              <a:gd name="connsiteY0" fmla="*/ 530221 h 530221"/>
              <a:gd name="connsiteX1" fmla="*/ 178594 w 2185988"/>
              <a:gd name="connsiteY1" fmla="*/ 313527 h 530221"/>
              <a:gd name="connsiteX2" fmla="*/ 395288 w 2185988"/>
              <a:gd name="connsiteY2" fmla="*/ 137314 h 530221"/>
              <a:gd name="connsiteX3" fmla="*/ 554832 w 2185988"/>
              <a:gd name="connsiteY3" fmla="*/ 37302 h 530221"/>
              <a:gd name="connsiteX4" fmla="*/ 726282 w 2185988"/>
              <a:gd name="connsiteY4" fmla="*/ 1583 h 530221"/>
              <a:gd name="connsiteX5" fmla="*/ 1019175 w 2185988"/>
              <a:gd name="connsiteY5" fmla="*/ 82546 h 530221"/>
              <a:gd name="connsiteX6" fmla="*/ 1285875 w 2185988"/>
              <a:gd name="connsiteY6" fmla="*/ 282571 h 530221"/>
              <a:gd name="connsiteX7" fmla="*/ 1426369 w 2185988"/>
              <a:gd name="connsiteY7" fmla="*/ 382583 h 530221"/>
              <a:gd name="connsiteX8" fmla="*/ 1547813 w 2185988"/>
              <a:gd name="connsiteY8" fmla="*/ 434971 h 530221"/>
              <a:gd name="connsiteX9" fmla="*/ 1712119 w 2185988"/>
              <a:gd name="connsiteY9" fmla="*/ 470689 h 530221"/>
              <a:gd name="connsiteX10" fmla="*/ 2185988 w 2185988"/>
              <a:gd name="connsiteY10" fmla="*/ 530221 h 530221"/>
              <a:gd name="connsiteX0" fmla="*/ 0 w 2185988"/>
              <a:gd name="connsiteY0" fmla="*/ 530693 h 530693"/>
              <a:gd name="connsiteX1" fmla="*/ 178594 w 2185988"/>
              <a:gd name="connsiteY1" fmla="*/ 313999 h 530693"/>
              <a:gd name="connsiteX2" fmla="*/ 395288 w 2185988"/>
              <a:gd name="connsiteY2" fmla="*/ 137786 h 530693"/>
              <a:gd name="connsiteX3" fmla="*/ 554832 w 2185988"/>
              <a:gd name="connsiteY3" fmla="*/ 37774 h 530693"/>
              <a:gd name="connsiteX4" fmla="*/ 726282 w 2185988"/>
              <a:gd name="connsiteY4" fmla="*/ 2055 h 530693"/>
              <a:gd name="connsiteX5" fmla="*/ 1019175 w 2185988"/>
              <a:gd name="connsiteY5" fmla="*/ 83018 h 530693"/>
              <a:gd name="connsiteX6" fmla="*/ 1285875 w 2185988"/>
              <a:gd name="connsiteY6" fmla="*/ 283043 h 530693"/>
              <a:gd name="connsiteX7" fmla="*/ 1426369 w 2185988"/>
              <a:gd name="connsiteY7" fmla="*/ 383055 h 530693"/>
              <a:gd name="connsiteX8" fmla="*/ 1547813 w 2185988"/>
              <a:gd name="connsiteY8" fmla="*/ 435443 h 530693"/>
              <a:gd name="connsiteX9" fmla="*/ 1712119 w 2185988"/>
              <a:gd name="connsiteY9" fmla="*/ 471161 h 530693"/>
              <a:gd name="connsiteX10" fmla="*/ 2185988 w 2185988"/>
              <a:gd name="connsiteY10" fmla="*/ 530693 h 530693"/>
              <a:gd name="connsiteX0" fmla="*/ 0 w 2185988"/>
              <a:gd name="connsiteY0" fmla="*/ 530222 h 530222"/>
              <a:gd name="connsiteX1" fmla="*/ 178594 w 2185988"/>
              <a:gd name="connsiteY1" fmla="*/ 313528 h 530222"/>
              <a:gd name="connsiteX2" fmla="*/ 395288 w 2185988"/>
              <a:gd name="connsiteY2" fmla="*/ 137315 h 530222"/>
              <a:gd name="connsiteX3" fmla="*/ 554832 w 2185988"/>
              <a:gd name="connsiteY3" fmla="*/ 37303 h 530222"/>
              <a:gd name="connsiteX4" fmla="*/ 764382 w 2185988"/>
              <a:gd name="connsiteY4" fmla="*/ 1584 h 530222"/>
              <a:gd name="connsiteX5" fmla="*/ 1019175 w 2185988"/>
              <a:gd name="connsiteY5" fmla="*/ 82547 h 530222"/>
              <a:gd name="connsiteX6" fmla="*/ 1285875 w 2185988"/>
              <a:gd name="connsiteY6" fmla="*/ 282572 h 530222"/>
              <a:gd name="connsiteX7" fmla="*/ 1426369 w 2185988"/>
              <a:gd name="connsiteY7" fmla="*/ 382584 h 530222"/>
              <a:gd name="connsiteX8" fmla="*/ 1547813 w 2185988"/>
              <a:gd name="connsiteY8" fmla="*/ 434972 h 530222"/>
              <a:gd name="connsiteX9" fmla="*/ 1712119 w 2185988"/>
              <a:gd name="connsiteY9" fmla="*/ 470690 h 530222"/>
              <a:gd name="connsiteX10" fmla="*/ 2185988 w 2185988"/>
              <a:gd name="connsiteY10" fmla="*/ 530222 h 530222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95288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85875 w 2185988"/>
              <a:gd name="connsiteY6" fmla="*/ 283634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95288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76350 w 2185988"/>
              <a:gd name="connsiteY6" fmla="*/ 288396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85763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76350 w 2185988"/>
              <a:gd name="connsiteY6" fmla="*/ 288396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938 h 531938"/>
              <a:gd name="connsiteX1" fmla="*/ 178594 w 2185988"/>
              <a:gd name="connsiteY1" fmla="*/ 315244 h 531938"/>
              <a:gd name="connsiteX2" fmla="*/ 385763 w 2185988"/>
              <a:gd name="connsiteY2" fmla="*/ 139031 h 531938"/>
              <a:gd name="connsiteX3" fmla="*/ 554832 w 2185988"/>
              <a:gd name="connsiteY3" fmla="*/ 39019 h 531938"/>
              <a:gd name="connsiteX4" fmla="*/ 764382 w 2185988"/>
              <a:gd name="connsiteY4" fmla="*/ 3300 h 531938"/>
              <a:gd name="connsiteX5" fmla="*/ 1016794 w 2185988"/>
              <a:gd name="connsiteY5" fmla="*/ 103313 h 531938"/>
              <a:gd name="connsiteX6" fmla="*/ 1276350 w 2185988"/>
              <a:gd name="connsiteY6" fmla="*/ 289050 h 531938"/>
              <a:gd name="connsiteX7" fmla="*/ 1426369 w 2185988"/>
              <a:gd name="connsiteY7" fmla="*/ 384300 h 531938"/>
              <a:gd name="connsiteX8" fmla="*/ 1547813 w 2185988"/>
              <a:gd name="connsiteY8" fmla="*/ 436688 h 531938"/>
              <a:gd name="connsiteX9" fmla="*/ 1712119 w 2185988"/>
              <a:gd name="connsiteY9" fmla="*/ 472406 h 531938"/>
              <a:gd name="connsiteX10" fmla="*/ 2185988 w 2185988"/>
              <a:gd name="connsiteY10" fmla="*/ 531938 h 531938"/>
              <a:gd name="connsiteX0" fmla="*/ 0 w 2185988"/>
              <a:gd name="connsiteY0" fmla="*/ 533565 h 533565"/>
              <a:gd name="connsiteX1" fmla="*/ 178594 w 2185988"/>
              <a:gd name="connsiteY1" fmla="*/ 316871 h 533565"/>
              <a:gd name="connsiteX2" fmla="*/ 385763 w 2185988"/>
              <a:gd name="connsiteY2" fmla="*/ 140658 h 533565"/>
              <a:gd name="connsiteX3" fmla="*/ 569120 w 2185988"/>
              <a:gd name="connsiteY3" fmla="*/ 33115 h 533565"/>
              <a:gd name="connsiteX4" fmla="*/ 764382 w 2185988"/>
              <a:gd name="connsiteY4" fmla="*/ 4927 h 533565"/>
              <a:gd name="connsiteX5" fmla="*/ 1016794 w 2185988"/>
              <a:gd name="connsiteY5" fmla="*/ 104940 h 533565"/>
              <a:gd name="connsiteX6" fmla="*/ 1276350 w 2185988"/>
              <a:gd name="connsiteY6" fmla="*/ 290677 h 533565"/>
              <a:gd name="connsiteX7" fmla="*/ 1426369 w 2185988"/>
              <a:gd name="connsiteY7" fmla="*/ 385927 h 533565"/>
              <a:gd name="connsiteX8" fmla="*/ 1547813 w 2185988"/>
              <a:gd name="connsiteY8" fmla="*/ 438315 h 533565"/>
              <a:gd name="connsiteX9" fmla="*/ 1712119 w 2185988"/>
              <a:gd name="connsiteY9" fmla="*/ 474033 h 533565"/>
              <a:gd name="connsiteX10" fmla="*/ 2185988 w 2185988"/>
              <a:gd name="connsiteY10" fmla="*/ 533565 h 533565"/>
              <a:gd name="connsiteX0" fmla="*/ 0 w 2188369"/>
              <a:gd name="connsiteY0" fmla="*/ 533565 h 543606"/>
              <a:gd name="connsiteX1" fmla="*/ 178594 w 2188369"/>
              <a:gd name="connsiteY1" fmla="*/ 316871 h 543606"/>
              <a:gd name="connsiteX2" fmla="*/ 385763 w 2188369"/>
              <a:gd name="connsiteY2" fmla="*/ 140658 h 543606"/>
              <a:gd name="connsiteX3" fmla="*/ 569120 w 2188369"/>
              <a:gd name="connsiteY3" fmla="*/ 33115 h 543606"/>
              <a:gd name="connsiteX4" fmla="*/ 764382 w 2188369"/>
              <a:gd name="connsiteY4" fmla="*/ 4927 h 543606"/>
              <a:gd name="connsiteX5" fmla="*/ 1016794 w 2188369"/>
              <a:gd name="connsiteY5" fmla="*/ 104940 h 543606"/>
              <a:gd name="connsiteX6" fmla="*/ 1276350 w 2188369"/>
              <a:gd name="connsiteY6" fmla="*/ 290677 h 543606"/>
              <a:gd name="connsiteX7" fmla="*/ 1426369 w 2188369"/>
              <a:gd name="connsiteY7" fmla="*/ 385927 h 543606"/>
              <a:gd name="connsiteX8" fmla="*/ 1547813 w 2188369"/>
              <a:gd name="connsiteY8" fmla="*/ 438315 h 543606"/>
              <a:gd name="connsiteX9" fmla="*/ 1712119 w 2188369"/>
              <a:gd name="connsiteY9" fmla="*/ 474033 h 543606"/>
              <a:gd name="connsiteX10" fmla="*/ 2188369 w 2188369"/>
              <a:gd name="connsiteY10" fmla="*/ 543606 h 543606"/>
              <a:gd name="connsiteX0" fmla="*/ 0 w 2188369"/>
              <a:gd name="connsiteY0" fmla="*/ 533565 h 543606"/>
              <a:gd name="connsiteX1" fmla="*/ 178594 w 2188369"/>
              <a:gd name="connsiteY1" fmla="*/ 316871 h 543606"/>
              <a:gd name="connsiteX2" fmla="*/ 385763 w 2188369"/>
              <a:gd name="connsiteY2" fmla="*/ 140658 h 543606"/>
              <a:gd name="connsiteX3" fmla="*/ 569120 w 2188369"/>
              <a:gd name="connsiteY3" fmla="*/ 33115 h 543606"/>
              <a:gd name="connsiteX4" fmla="*/ 764382 w 2188369"/>
              <a:gd name="connsiteY4" fmla="*/ 4927 h 543606"/>
              <a:gd name="connsiteX5" fmla="*/ 1016794 w 2188369"/>
              <a:gd name="connsiteY5" fmla="*/ 104940 h 543606"/>
              <a:gd name="connsiteX6" fmla="*/ 1276350 w 2188369"/>
              <a:gd name="connsiteY6" fmla="*/ 290677 h 543606"/>
              <a:gd name="connsiteX7" fmla="*/ 1426369 w 2188369"/>
              <a:gd name="connsiteY7" fmla="*/ 385927 h 543606"/>
              <a:gd name="connsiteX8" fmla="*/ 1547813 w 2188369"/>
              <a:gd name="connsiteY8" fmla="*/ 438315 h 543606"/>
              <a:gd name="connsiteX9" fmla="*/ 1757363 w 2188369"/>
              <a:gd name="connsiteY9" fmla="*/ 489093 h 543606"/>
              <a:gd name="connsiteX10" fmla="*/ 2188369 w 2188369"/>
              <a:gd name="connsiteY10" fmla="*/ 543606 h 543606"/>
              <a:gd name="connsiteX0" fmla="*/ 0 w 2162175"/>
              <a:gd name="connsiteY0" fmla="*/ 531055 h 543606"/>
              <a:gd name="connsiteX1" fmla="*/ 152400 w 2162175"/>
              <a:gd name="connsiteY1" fmla="*/ 316871 h 543606"/>
              <a:gd name="connsiteX2" fmla="*/ 359569 w 2162175"/>
              <a:gd name="connsiteY2" fmla="*/ 140658 h 543606"/>
              <a:gd name="connsiteX3" fmla="*/ 542926 w 2162175"/>
              <a:gd name="connsiteY3" fmla="*/ 33115 h 543606"/>
              <a:gd name="connsiteX4" fmla="*/ 738188 w 2162175"/>
              <a:gd name="connsiteY4" fmla="*/ 4927 h 543606"/>
              <a:gd name="connsiteX5" fmla="*/ 990600 w 2162175"/>
              <a:gd name="connsiteY5" fmla="*/ 104940 h 543606"/>
              <a:gd name="connsiteX6" fmla="*/ 1250156 w 2162175"/>
              <a:gd name="connsiteY6" fmla="*/ 290677 h 543606"/>
              <a:gd name="connsiteX7" fmla="*/ 1400175 w 2162175"/>
              <a:gd name="connsiteY7" fmla="*/ 385927 h 543606"/>
              <a:gd name="connsiteX8" fmla="*/ 1521619 w 2162175"/>
              <a:gd name="connsiteY8" fmla="*/ 438315 h 543606"/>
              <a:gd name="connsiteX9" fmla="*/ 1731169 w 2162175"/>
              <a:gd name="connsiteY9" fmla="*/ 489093 h 543606"/>
              <a:gd name="connsiteX10" fmla="*/ 2162175 w 2162175"/>
              <a:gd name="connsiteY10" fmla="*/ 543606 h 543606"/>
              <a:gd name="connsiteX0" fmla="*/ 0 w 2181225"/>
              <a:gd name="connsiteY0" fmla="*/ 536076 h 543606"/>
              <a:gd name="connsiteX1" fmla="*/ 171450 w 2181225"/>
              <a:gd name="connsiteY1" fmla="*/ 316871 h 543606"/>
              <a:gd name="connsiteX2" fmla="*/ 378619 w 2181225"/>
              <a:gd name="connsiteY2" fmla="*/ 140658 h 543606"/>
              <a:gd name="connsiteX3" fmla="*/ 561976 w 2181225"/>
              <a:gd name="connsiteY3" fmla="*/ 33115 h 543606"/>
              <a:gd name="connsiteX4" fmla="*/ 757238 w 2181225"/>
              <a:gd name="connsiteY4" fmla="*/ 4927 h 543606"/>
              <a:gd name="connsiteX5" fmla="*/ 1009650 w 2181225"/>
              <a:gd name="connsiteY5" fmla="*/ 104940 h 543606"/>
              <a:gd name="connsiteX6" fmla="*/ 1269206 w 2181225"/>
              <a:gd name="connsiteY6" fmla="*/ 290677 h 543606"/>
              <a:gd name="connsiteX7" fmla="*/ 1419225 w 2181225"/>
              <a:gd name="connsiteY7" fmla="*/ 385927 h 543606"/>
              <a:gd name="connsiteX8" fmla="*/ 1540669 w 2181225"/>
              <a:gd name="connsiteY8" fmla="*/ 438315 h 543606"/>
              <a:gd name="connsiteX9" fmla="*/ 1750219 w 2181225"/>
              <a:gd name="connsiteY9" fmla="*/ 489093 h 543606"/>
              <a:gd name="connsiteX10" fmla="*/ 2181225 w 2181225"/>
              <a:gd name="connsiteY10" fmla="*/ 543606 h 543606"/>
              <a:gd name="connsiteX0" fmla="*/ 0 w 2181225"/>
              <a:gd name="connsiteY0" fmla="*/ 536076 h 543606"/>
              <a:gd name="connsiteX1" fmla="*/ 180975 w 2181225"/>
              <a:gd name="connsiteY1" fmla="*/ 321891 h 543606"/>
              <a:gd name="connsiteX2" fmla="*/ 378619 w 2181225"/>
              <a:gd name="connsiteY2" fmla="*/ 140658 h 543606"/>
              <a:gd name="connsiteX3" fmla="*/ 561976 w 2181225"/>
              <a:gd name="connsiteY3" fmla="*/ 33115 h 543606"/>
              <a:gd name="connsiteX4" fmla="*/ 757238 w 2181225"/>
              <a:gd name="connsiteY4" fmla="*/ 4927 h 543606"/>
              <a:gd name="connsiteX5" fmla="*/ 1009650 w 2181225"/>
              <a:gd name="connsiteY5" fmla="*/ 104940 h 543606"/>
              <a:gd name="connsiteX6" fmla="*/ 1269206 w 2181225"/>
              <a:gd name="connsiteY6" fmla="*/ 290677 h 543606"/>
              <a:gd name="connsiteX7" fmla="*/ 1419225 w 2181225"/>
              <a:gd name="connsiteY7" fmla="*/ 385927 h 543606"/>
              <a:gd name="connsiteX8" fmla="*/ 1540669 w 2181225"/>
              <a:gd name="connsiteY8" fmla="*/ 438315 h 543606"/>
              <a:gd name="connsiteX9" fmla="*/ 1750219 w 2181225"/>
              <a:gd name="connsiteY9" fmla="*/ 489093 h 543606"/>
              <a:gd name="connsiteX10" fmla="*/ 2181225 w 2181225"/>
              <a:gd name="connsiteY10" fmla="*/ 543606 h 543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81225" h="543606">
                <a:moveTo>
                  <a:pt x="0" y="536076"/>
                </a:moveTo>
                <a:cubicBezTo>
                  <a:pt x="56356" y="460471"/>
                  <a:pt x="117872" y="387794"/>
                  <a:pt x="180975" y="321891"/>
                </a:cubicBezTo>
                <a:cubicBezTo>
                  <a:pt x="244078" y="255988"/>
                  <a:pt x="315119" y="188787"/>
                  <a:pt x="378619" y="140658"/>
                </a:cubicBezTo>
                <a:cubicBezTo>
                  <a:pt x="442119" y="92529"/>
                  <a:pt x="484585" y="63266"/>
                  <a:pt x="561976" y="33115"/>
                </a:cubicBezTo>
                <a:cubicBezTo>
                  <a:pt x="639367" y="2964"/>
                  <a:pt x="682626" y="-7044"/>
                  <a:pt x="757238" y="4927"/>
                </a:cubicBezTo>
                <a:cubicBezTo>
                  <a:pt x="831850" y="16898"/>
                  <a:pt x="924322" y="57315"/>
                  <a:pt x="1009650" y="104940"/>
                </a:cubicBezTo>
                <a:cubicBezTo>
                  <a:pt x="1094978" y="152565"/>
                  <a:pt x="1200944" y="243846"/>
                  <a:pt x="1269206" y="290677"/>
                </a:cubicBezTo>
                <a:cubicBezTo>
                  <a:pt x="1337469" y="337508"/>
                  <a:pt x="1373981" y="361321"/>
                  <a:pt x="1419225" y="385927"/>
                </a:cubicBezTo>
                <a:cubicBezTo>
                  <a:pt x="1464469" y="410533"/>
                  <a:pt x="1485503" y="421121"/>
                  <a:pt x="1540669" y="438315"/>
                </a:cubicBezTo>
                <a:cubicBezTo>
                  <a:pt x="1595835" y="455509"/>
                  <a:pt x="1643460" y="471545"/>
                  <a:pt x="1750219" y="489093"/>
                </a:cubicBezTo>
                <a:cubicBezTo>
                  <a:pt x="1856978" y="506641"/>
                  <a:pt x="1997472" y="521777"/>
                  <a:pt x="2181225" y="543606"/>
                </a:cubicBezTo>
              </a:path>
            </a:pathLst>
          </a:custGeom>
          <a:ln cap="rnd">
            <a:solidFill>
              <a:srgbClr val="FF474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>
              <a:solidFill>
                <a:schemeClr val="tx1"/>
              </a:solidFill>
            </a:endParaRPr>
          </a:p>
        </p:txBody>
      </p:sp>
      <p:sp>
        <p:nvSpPr>
          <p:cNvPr id="153" name="Полилиния 152"/>
          <p:cNvSpPr/>
          <p:nvPr/>
        </p:nvSpPr>
        <p:spPr>
          <a:xfrm>
            <a:off x="1440059" y="2448063"/>
            <a:ext cx="2181225" cy="515688"/>
          </a:xfrm>
          <a:custGeom>
            <a:avLst/>
            <a:gdLst>
              <a:gd name="connsiteX0" fmla="*/ 0 w 2185988"/>
              <a:gd name="connsiteY0" fmla="*/ 529514 h 529514"/>
              <a:gd name="connsiteX1" fmla="*/ 178594 w 2185988"/>
              <a:gd name="connsiteY1" fmla="*/ 312820 h 529514"/>
              <a:gd name="connsiteX2" fmla="*/ 395288 w 2185988"/>
              <a:gd name="connsiteY2" fmla="*/ 136607 h 529514"/>
              <a:gd name="connsiteX3" fmla="*/ 585788 w 2185988"/>
              <a:gd name="connsiteY3" fmla="*/ 24689 h 529514"/>
              <a:gd name="connsiteX4" fmla="*/ 726282 w 2185988"/>
              <a:gd name="connsiteY4" fmla="*/ 876 h 529514"/>
              <a:gd name="connsiteX5" fmla="*/ 826294 w 2185988"/>
              <a:gd name="connsiteY5" fmla="*/ 12782 h 529514"/>
              <a:gd name="connsiteX6" fmla="*/ 1019175 w 2185988"/>
              <a:gd name="connsiteY6" fmla="*/ 81839 h 529514"/>
              <a:gd name="connsiteX7" fmla="*/ 1285875 w 2185988"/>
              <a:gd name="connsiteY7" fmla="*/ 281864 h 529514"/>
              <a:gd name="connsiteX8" fmla="*/ 1426369 w 2185988"/>
              <a:gd name="connsiteY8" fmla="*/ 381876 h 529514"/>
              <a:gd name="connsiteX9" fmla="*/ 1547813 w 2185988"/>
              <a:gd name="connsiteY9" fmla="*/ 434264 h 529514"/>
              <a:gd name="connsiteX10" fmla="*/ 1712119 w 2185988"/>
              <a:gd name="connsiteY10" fmla="*/ 469982 h 529514"/>
              <a:gd name="connsiteX11" fmla="*/ 2185988 w 2185988"/>
              <a:gd name="connsiteY11" fmla="*/ 529514 h 529514"/>
              <a:gd name="connsiteX0" fmla="*/ 0 w 2185988"/>
              <a:gd name="connsiteY0" fmla="*/ 532117 h 532117"/>
              <a:gd name="connsiteX1" fmla="*/ 178594 w 2185988"/>
              <a:gd name="connsiteY1" fmla="*/ 315423 h 532117"/>
              <a:gd name="connsiteX2" fmla="*/ 395288 w 2185988"/>
              <a:gd name="connsiteY2" fmla="*/ 139210 h 532117"/>
              <a:gd name="connsiteX3" fmla="*/ 585788 w 2185988"/>
              <a:gd name="connsiteY3" fmla="*/ 27292 h 532117"/>
              <a:gd name="connsiteX4" fmla="*/ 726282 w 2185988"/>
              <a:gd name="connsiteY4" fmla="*/ 3479 h 532117"/>
              <a:gd name="connsiteX5" fmla="*/ 1019175 w 2185988"/>
              <a:gd name="connsiteY5" fmla="*/ 84442 h 532117"/>
              <a:gd name="connsiteX6" fmla="*/ 1285875 w 2185988"/>
              <a:gd name="connsiteY6" fmla="*/ 284467 h 532117"/>
              <a:gd name="connsiteX7" fmla="*/ 1426369 w 2185988"/>
              <a:gd name="connsiteY7" fmla="*/ 384479 h 532117"/>
              <a:gd name="connsiteX8" fmla="*/ 1547813 w 2185988"/>
              <a:gd name="connsiteY8" fmla="*/ 436867 h 532117"/>
              <a:gd name="connsiteX9" fmla="*/ 1712119 w 2185988"/>
              <a:gd name="connsiteY9" fmla="*/ 472585 h 532117"/>
              <a:gd name="connsiteX10" fmla="*/ 2185988 w 2185988"/>
              <a:gd name="connsiteY10" fmla="*/ 532117 h 532117"/>
              <a:gd name="connsiteX0" fmla="*/ 0 w 2185988"/>
              <a:gd name="connsiteY0" fmla="*/ 528749 h 528749"/>
              <a:gd name="connsiteX1" fmla="*/ 178594 w 2185988"/>
              <a:gd name="connsiteY1" fmla="*/ 312055 h 528749"/>
              <a:gd name="connsiteX2" fmla="*/ 395288 w 2185988"/>
              <a:gd name="connsiteY2" fmla="*/ 135842 h 528749"/>
              <a:gd name="connsiteX3" fmla="*/ 585788 w 2185988"/>
              <a:gd name="connsiteY3" fmla="*/ 23924 h 528749"/>
              <a:gd name="connsiteX4" fmla="*/ 726282 w 2185988"/>
              <a:gd name="connsiteY4" fmla="*/ 111 h 528749"/>
              <a:gd name="connsiteX5" fmla="*/ 1019175 w 2185988"/>
              <a:gd name="connsiteY5" fmla="*/ 81074 h 528749"/>
              <a:gd name="connsiteX6" fmla="*/ 1285875 w 2185988"/>
              <a:gd name="connsiteY6" fmla="*/ 281099 h 528749"/>
              <a:gd name="connsiteX7" fmla="*/ 1426369 w 2185988"/>
              <a:gd name="connsiteY7" fmla="*/ 381111 h 528749"/>
              <a:gd name="connsiteX8" fmla="*/ 1547813 w 2185988"/>
              <a:gd name="connsiteY8" fmla="*/ 433499 h 528749"/>
              <a:gd name="connsiteX9" fmla="*/ 1712119 w 2185988"/>
              <a:gd name="connsiteY9" fmla="*/ 469217 h 528749"/>
              <a:gd name="connsiteX10" fmla="*/ 2185988 w 2185988"/>
              <a:gd name="connsiteY10" fmla="*/ 528749 h 528749"/>
              <a:gd name="connsiteX0" fmla="*/ 0 w 2185988"/>
              <a:gd name="connsiteY0" fmla="*/ 530221 h 530221"/>
              <a:gd name="connsiteX1" fmla="*/ 178594 w 2185988"/>
              <a:gd name="connsiteY1" fmla="*/ 313527 h 530221"/>
              <a:gd name="connsiteX2" fmla="*/ 395288 w 2185988"/>
              <a:gd name="connsiteY2" fmla="*/ 137314 h 530221"/>
              <a:gd name="connsiteX3" fmla="*/ 554832 w 2185988"/>
              <a:gd name="connsiteY3" fmla="*/ 37302 h 530221"/>
              <a:gd name="connsiteX4" fmla="*/ 726282 w 2185988"/>
              <a:gd name="connsiteY4" fmla="*/ 1583 h 530221"/>
              <a:gd name="connsiteX5" fmla="*/ 1019175 w 2185988"/>
              <a:gd name="connsiteY5" fmla="*/ 82546 h 530221"/>
              <a:gd name="connsiteX6" fmla="*/ 1285875 w 2185988"/>
              <a:gd name="connsiteY6" fmla="*/ 282571 h 530221"/>
              <a:gd name="connsiteX7" fmla="*/ 1426369 w 2185988"/>
              <a:gd name="connsiteY7" fmla="*/ 382583 h 530221"/>
              <a:gd name="connsiteX8" fmla="*/ 1547813 w 2185988"/>
              <a:gd name="connsiteY8" fmla="*/ 434971 h 530221"/>
              <a:gd name="connsiteX9" fmla="*/ 1712119 w 2185988"/>
              <a:gd name="connsiteY9" fmla="*/ 470689 h 530221"/>
              <a:gd name="connsiteX10" fmla="*/ 2185988 w 2185988"/>
              <a:gd name="connsiteY10" fmla="*/ 530221 h 530221"/>
              <a:gd name="connsiteX0" fmla="*/ 0 w 2185988"/>
              <a:gd name="connsiteY0" fmla="*/ 530693 h 530693"/>
              <a:gd name="connsiteX1" fmla="*/ 178594 w 2185988"/>
              <a:gd name="connsiteY1" fmla="*/ 313999 h 530693"/>
              <a:gd name="connsiteX2" fmla="*/ 395288 w 2185988"/>
              <a:gd name="connsiteY2" fmla="*/ 137786 h 530693"/>
              <a:gd name="connsiteX3" fmla="*/ 554832 w 2185988"/>
              <a:gd name="connsiteY3" fmla="*/ 37774 h 530693"/>
              <a:gd name="connsiteX4" fmla="*/ 726282 w 2185988"/>
              <a:gd name="connsiteY4" fmla="*/ 2055 h 530693"/>
              <a:gd name="connsiteX5" fmla="*/ 1019175 w 2185988"/>
              <a:gd name="connsiteY5" fmla="*/ 83018 h 530693"/>
              <a:gd name="connsiteX6" fmla="*/ 1285875 w 2185988"/>
              <a:gd name="connsiteY6" fmla="*/ 283043 h 530693"/>
              <a:gd name="connsiteX7" fmla="*/ 1426369 w 2185988"/>
              <a:gd name="connsiteY7" fmla="*/ 383055 h 530693"/>
              <a:gd name="connsiteX8" fmla="*/ 1547813 w 2185988"/>
              <a:gd name="connsiteY8" fmla="*/ 435443 h 530693"/>
              <a:gd name="connsiteX9" fmla="*/ 1712119 w 2185988"/>
              <a:gd name="connsiteY9" fmla="*/ 471161 h 530693"/>
              <a:gd name="connsiteX10" fmla="*/ 2185988 w 2185988"/>
              <a:gd name="connsiteY10" fmla="*/ 530693 h 530693"/>
              <a:gd name="connsiteX0" fmla="*/ 0 w 2185988"/>
              <a:gd name="connsiteY0" fmla="*/ 530222 h 530222"/>
              <a:gd name="connsiteX1" fmla="*/ 178594 w 2185988"/>
              <a:gd name="connsiteY1" fmla="*/ 313528 h 530222"/>
              <a:gd name="connsiteX2" fmla="*/ 395288 w 2185988"/>
              <a:gd name="connsiteY2" fmla="*/ 137315 h 530222"/>
              <a:gd name="connsiteX3" fmla="*/ 554832 w 2185988"/>
              <a:gd name="connsiteY3" fmla="*/ 37303 h 530222"/>
              <a:gd name="connsiteX4" fmla="*/ 764382 w 2185988"/>
              <a:gd name="connsiteY4" fmla="*/ 1584 h 530222"/>
              <a:gd name="connsiteX5" fmla="*/ 1019175 w 2185988"/>
              <a:gd name="connsiteY5" fmla="*/ 82547 h 530222"/>
              <a:gd name="connsiteX6" fmla="*/ 1285875 w 2185988"/>
              <a:gd name="connsiteY6" fmla="*/ 282572 h 530222"/>
              <a:gd name="connsiteX7" fmla="*/ 1426369 w 2185988"/>
              <a:gd name="connsiteY7" fmla="*/ 382584 h 530222"/>
              <a:gd name="connsiteX8" fmla="*/ 1547813 w 2185988"/>
              <a:gd name="connsiteY8" fmla="*/ 434972 h 530222"/>
              <a:gd name="connsiteX9" fmla="*/ 1712119 w 2185988"/>
              <a:gd name="connsiteY9" fmla="*/ 470690 h 530222"/>
              <a:gd name="connsiteX10" fmla="*/ 2185988 w 2185988"/>
              <a:gd name="connsiteY10" fmla="*/ 530222 h 530222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95288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85875 w 2185988"/>
              <a:gd name="connsiteY6" fmla="*/ 283634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95288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76350 w 2185988"/>
              <a:gd name="connsiteY6" fmla="*/ 288396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85763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76350 w 2185988"/>
              <a:gd name="connsiteY6" fmla="*/ 288396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938 h 531938"/>
              <a:gd name="connsiteX1" fmla="*/ 178594 w 2185988"/>
              <a:gd name="connsiteY1" fmla="*/ 315244 h 531938"/>
              <a:gd name="connsiteX2" fmla="*/ 385763 w 2185988"/>
              <a:gd name="connsiteY2" fmla="*/ 139031 h 531938"/>
              <a:gd name="connsiteX3" fmla="*/ 554832 w 2185988"/>
              <a:gd name="connsiteY3" fmla="*/ 39019 h 531938"/>
              <a:gd name="connsiteX4" fmla="*/ 764382 w 2185988"/>
              <a:gd name="connsiteY4" fmla="*/ 3300 h 531938"/>
              <a:gd name="connsiteX5" fmla="*/ 1016794 w 2185988"/>
              <a:gd name="connsiteY5" fmla="*/ 103313 h 531938"/>
              <a:gd name="connsiteX6" fmla="*/ 1276350 w 2185988"/>
              <a:gd name="connsiteY6" fmla="*/ 289050 h 531938"/>
              <a:gd name="connsiteX7" fmla="*/ 1426369 w 2185988"/>
              <a:gd name="connsiteY7" fmla="*/ 384300 h 531938"/>
              <a:gd name="connsiteX8" fmla="*/ 1547813 w 2185988"/>
              <a:gd name="connsiteY8" fmla="*/ 436688 h 531938"/>
              <a:gd name="connsiteX9" fmla="*/ 1712119 w 2185988"/>
              <a:gd name="connsiteY9" fmla="*/ 472406 h 531938"/>
              <a:gd name="connsiteX10" fmla="*/ 2185988 w 2185988"/>
              <a:gd name="connsiteY10" fmla="*/ 531938 h 531938"/>
              <a:gd name="connsiteX0" fmla="*/ 0 w 2185988"/>
              <a:gd name="connsiteY0" fmla="*/ 533565 h 533565"/>
              <a:gd name="connsiteX1" fmla="*/ 178594 w 2185988"/>
              <a:gd name="connsiteY1" fmla="*/ 316871 h 533565"/>
              <a:gd name="connsiteX2" fmla="*/ 385763 w 2185988"/>
              <a:gd name="connsiteY2" fmla="*/ 140658 h 533565"/>
              <a:gd name="connsiteX3" fmla="*/ 569120 w 2185988"/>
              <a:gd name="connsiteY3" fmla="*/ 33115 h 533565"/>
              <a:gd name="connsiteX4" fmla="*/ 764382 w 2185988"/>
              <a:gd name="connsiteY4" fmla="*/ 4927 h 533565"/>
              <a:gd name="connsiteX5" fmla="*/ 1016794 w 2185988"/>
              <a:gd name="connsiteY5" fmla="*/ 104940 h 533565"/>
              <a:gd name="connsiteX6" fmla="*/ 1276350 w 2185988"/>
              <a:gd name="connsiteY6" fmla="*/ 290677 h 533565"/>
              <a:gd name="connsiteX7" fmla="*/ 1426369 w 2185988"/>
              <a:gd name="connsiteY7" fmla="*/ 385927 h 533565"/>
              <a:gd name="connsiteX8" fmla="*/ 1547813 w 2185988"/>
              <a:gd name="connsiteY8" fmla="*/ 438315 h 533565"/>
              <a:gd name="connsiteX9" fmla="*/ 1712119 w 2185988"/>
              <a:gd name="connsiteY9" fmla="*/ 474033 h 533565"/>
              <a:gd name="connsiteX10" fmla="*/ 2185988 w 2185988"/>
              <a:gd name="connsiteY10" fmla="*/ 533565 h 533565"/>
              <a:gd name="connsiteX0" fmla="*/ 0 w 2188369"/>
              <a:gd name="connsiteY0" fmla="*/ 533565 h 543606"/>
              <a:gd name="connsiteX1" fmla="*/ 178594 w 2188369"/>
              <a:gd name="connsiteY1" fmla="*/ 316871 h 543606"/>
              <a:gd name="connsiteX2" fmla="*/ 385763 w 2188369"/>
              <a:gd name="connsiteY2" fmla="*/ 140658 h 543606"/>
              <a:gd name="connsiteX3" fmla="*/ 569120 w 2188369"/>
              <a:gd name="connsiteY3" fmla="*/ 33115 h 543606"/>
              <a:gd name="connsiteX4" fmla="*/ 764382 w 2188369"/>
              <a:gd name="connsiteY4" fmla="*/ 4927 h 543606"/>
              <a:gd name="connsiteX5" fmla="*/ 1016794 w 2188369"/>
              <a:gd name="connsiteY5" fmla="*/ 104940 h 543606"/>
              <a:gd name="connsiteX6" fmla="*/ 1276350 w 2188369"/>
              <a:gd name="connsiteY6" fmla="*/ 290677 h 543606"/>
              <a:gd name="connsiteX7" fmla="*/ 1426369 w 2188369"/>
              <a:gd name="connsiteY7" fmla="*/ 385927 h 543606"/>
              <a:gd name="connsiteX8" fmla="*/ 1547813 w 2188369"/>
              <a:gd name="connsiteY8" fmla="*/ 438315 h 543606"/>
              <a:gd name="connsiteX9" fmla="*/ 1712119 w 2188369"/>
              <a:gd name="connsiteY9" fmla="*/ 474033 h 543606"/>
              <a:gd name="connsiteX10" fmla="*/ 2188369 w 2188369"/>
              <a:gd name="connsiteY10" fmla="*/ 543606 h 543606"/>
              <a:gd name="connsiteX0" fmla="*/ 0 w 2188369"/>
              <a:gd name="connsiteY0" fmla="*/ 533565 h 543606"/>
              <a:gd name="connsiteX1" fmla="*/ 178594 w 2188369"/>
              <a:gd name="connsiteY1" fmla="*/ 316871 h 543606"/>
              <a:gd name="connsiteX2" fmla="*/ 385763 w 2188369"/>
              <a:gd name="connsiteY2" fmla="*/ 140658 h 543606"/>
              <a:gd name="connsiteX3" fmla="*/ 569120 w 2188369"/>
              <a:gd name="connsiteY3" fmla="*/ 33115 h 543606"/>
              <a:gd name="connsiteX4" fmla="*/ 764382 w 2188369"/>
              <a:gd name="connsiteY4" fmla="*/ 4927 h 543606"/>
              <a:gd name="connsiteX5" fmla="*/ 1016794 w 2188369"/>
              <a:gd name="connsiteY5" fmla="*/ 104940 h 543606"/>
              <a:gd name="connsiteX6" fmla="*/ 1276350 w 2188369"/>
              <a:gd name="connsiteY6" fmla="*/ 290677 h 543606"/>
              <a:gd name="connsiteX7" fmla="*/ 1426369 w 2188369"/>
              <a:gd name="connsiteY7" fmla="*/ 385927 h 543606"/>
              <a:gd name="connsiteX8" fmla="*/ 1547813 w 2188369"/>
              <a:gd name="connsiteY8" fmla="*/ 438315 h 543606"/>
              <a:gd name="connsiteX9" fmla="*/ 1757363 w 2188369"/>
              <a:gd name="connsiteY9" fmla="*/ 489093 h 543606"/>
              <a:gd name="connsiteX10" fmla="*/ 2188369 w 2188369"/>
              <a:gd name="connsiteY10" fmla="*/ 543606 h 543606"/>
              <a:gd name="connsiteX0" fmla="*/ 0 w 2162175"/>
              <a:gd name="connsiteY0" fmla="*/ 531055 h 543606"/>
              <a:gd name="connsiteX1" fmla="*/ 152400 w 2162175"/>
              <a:gd name="connsiteY1" fmla="*/ 316871 h 543606"/>
              <a:gd name="connsiteX2" fmla="*/ 359569 w 2162175"/>
              <a:gd name="connsiteY2" fmla="*/ 140658 h 543606"/>
              <a:gd name="connsiteX3" fmla="*/ 542926 w 2162175"/>
              <a:gd name="connsiteY3" fmla="*/ 33115 h 543606"/>
              <a:gd name="connsiteX4" fmla="*/ 738188 w 2162175"/>
              <a:gd name="connsiteY4" fmla="*/ 4927 h 543606"/>
              <a:gd name="connsiteX5" fmla="*/ 990600 w 2162175"/>
              <a:gd name="connsiteY5" fmla="*/ 104940 h 543606"/>
              <a:gd name="connsiteX6" fmla="*/ 1250156 w 2162175"/>
              <a:gd name="connsiteY6" fmla="*/ 290677 h 543606"/>
              <a:gd name="connsiteX7" fmla="*/ 1400175 w 2162175"/>
              <a:gd name="connsiteY7" fmla="*/ 385927 h 543606"/>
              <a:gd name="connsiteX8" fmla="*/ 1521619 w 2162175"/>
              <a:gd name="connsiteY8" fmla="*/ 438315 h 543606"/>
              <a:gd name="connsiteX9" fmla="*/ 1731169 w 2162175"/>
              <a:gd name="connsiteY9" fmla="*/ 489093 h 543606"/>
              <a:gd name="connsiteX10" fmla="*/ 2162175 w 2162175"/>
              <a:gd name="connsiteY10" fmla="*/ 543606 h 543606"/>
              <a:gd name="connsiteX0" fmla="*/ 0 w 2181225"/>
              <a:gd name="connsiteY0" fmla="*/ 536076 h 543606"/>
              <a:gd name="connsiteX1" fmla="*/ 171450 w 2181225"/>
              <a:gd name="connsiteY1" fmla="*/ 316871 h 543606"/>
              <a:gd name="connsiteX2" fmla="*/ 378619 w 2181225"/>
              <a:gd name="connsiteY2" fmla="*/ 140658 h 543606"/>
              <a:gd name="connsiteX3" fmla="*/ 561976 w 2181225"/>
              <a:gd name="connsiteY3" fmla="*/ 33115 h 543606"/>
              <a:gd name="connsiteX4" fmla="*/ 757238 w 2181225"/>
              <a:gd name="connsiteY4" fmla="*/ 4927 h 543606"/>
              <a:gd name="connsiteX5" fmla="*/ 1009650 w 2181225"/>
              <a:gd name="connsiteY5" fmla="*/ 104940 h 543606"/>
              <a:gd name="connsiteX6" fmla="*/ 1269206 w 2181225"/>
              <a:gd name="connsiteY6" fmla="*/ 290677 h 543606"/>
              <a:gd name="connsiteX7" fmla="*/ 1419225 w 2181225"/>
              <a:gd name="connsiteY7" fmla="*/ 385927 h 543606"/>
              <a:gd name="connsiteX8" fmla="*/ 1540669 w 2181225"/>
              <a:gd name="connsiteY8" fmla="*/ 438315 h 543606"/>
              <a:gd name="connsiteX9" fmla="*/ 1750219 w 2181225"/>
              <a:gd name="connsiteY9" fmla="*/ 489093 h 543606"/>
              <a:gd name="connsiteX10" fmla="*/ 2181225 w 2181225"/>
              <a:gd name="connsiteY10" fmla="*/ 543606 h 543606"/>
              <a:gd name="connsiteX0" fmla="*/ 0 w 2181225"/>
              <a:gd name="connsiteY0" fmla="*/ 536076 h 543606"/>
              <a:gd name="connsiteX1" fmla="*/ 180975 w 2181225"/>
              <a:gd name="connsiteY1" fmla="*/ 321891 h 543606"/>
              <a:gd name="connsiteX2" fmla="*/ 378619 w 2181225"/>
              <a:gd name="connsiteY2" fmla="*/ 140658 h 543606"/>
              <a:gd name="connsiteX3" fmla="*/ 561976 w 2181225"/>
              <a:gd name="connsiteY3" fmla="*/ 33115 h 543606"/>
              <a:gd name="connsiteX4" fmla="*/ 757238 w 2181225"/>
              <a:gd name="connsiteY4" fmla="*/ 4927 h 543606"/>
              <a:gd name="connsiteX5" fmla="*/ 1009650 w 2181225"/>
              <a:gd name="connsiteY5" fmla="*/ 104940 h 543606"/>
              <a:gd name="connsiteX6" fmla="*/ 1269206 w 2181225"/>
              <a:gd name="connsiteY6" fmla="*/ 290677 h 543606"/>
              <a:gd name="connsiteX7" fmla="*/ 1419225 w 2181225"/>
              <a:gd name="connsiteY7" fmla="*/ 385927 h 543606"/>
              <a:gd name="connsiteX8" fmla="*/ 1540669 w 2181225"/>
              <a:gd name="connsiteY8" fmla="*/ 438315 h 543606"/>
              <a:gd name="connsiteX9" fmla="*/ 1750219 w 2181225"/>
              <a:gd name="connsiteY9" fmla="*/ 489093 h 543606"/>
              <a:gd name="connsiteX10" fmla="*/ 2181225 w 2181225"/>
              <a:gd name="connsiteY10" fmla="*/ 543606 h 543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81225" h="543606">
                <a:moveTo>
                  <a:pt x="0" y="536076"/>
                </a:moveTo>
                <a:cubicBezTo>
                  <a:pt x="56356" y="460471"/>
                  <a:pt x="117872" y="387794"/>
                  <a:pt x="180975" y="321891"/>
                </a:cubicBezTo>
                <a:cubicBezTo>
                  <a:pt x="244078" y="255988"/>
                  <a:pt x="315119" y="188787"/>
                  <a:pt x="378619" y="140658"/>
                </a:cubicBezTo>
                <a:cubicBezTo>
                  <a:pt x="442119" y="92529"/>
                  <a:pt x="484585" y="63266"/>
                  <a:pt x="561976" y="33115"/>
                </a:cubicBezTo>
                <a:cubicBezTo>
                  <a:pt x="639367" y="2964"/>
                  <a:pt x="682626" y="-7044"/>
                  <a:pt x="757238" y="4927"/>
                </a:cubicBezTo>
                <a:cubicBezTo>
                  <a:pt x="831850" y="16898"/>
                  <a:pt x="924322" y="57315"/>
                  <a:pt x="1009650" y="104940"/>
                </a:cubicBezTo>
                <a:cubicBezTo>
                  <a:pt x="1094978" y="152565"/>
                  <a:pt x="1200944" y="243846"/>
                  <a:pt x="1269206" y="290677"/>
                </a:cubicBezTo>
                <a:cubicBezTo>
                  <a:pt x="1337469" y="337508"/>
                  <a:pt x="1373981" y="361321"/>
                  <a:pt x="1419225" y="385927"/>
                </a:cubicBezTo>
                <a:cubicBezTo>
                  <a:pt x="1464469" y="410533"/>
                  <a:pt x="1485503" y="421121"/>
                  <a:pt x="1540669" y="438315"/>
                </a:cubicBezTo>
                <a:cubicBezTo>
                  <a:pt x="1595835" y="455509"/>
                  <a:pt x="1643460" y="471545"/>
                  <a:pt x="1750219" y="489093"/>
                </a:cubicBezTo>
                <a:cubicBezTo>
                  <a:pt x="1856978" y="506641"/>
                  <a:pt x="1997472" y="521777"/>
                  <a:pt x="2181225" y="543606"/>
                </a:cubicBezTo>
              </a:path>
            </a:pathLst>
          </a:custGeom>
          <a:solidFill>
            <a:srgbClr val="FFE1E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4" name="Полилиния 133"/>
          <p:cNvSpPr/>
          <p:nvPr/>
        </p:nvSpPr>
        <p:spPr>
          <a:xfrm rot="16200000" flipH="1">
            <a:off x="96554" y="3787024"/>
            <a:ext cx="2181225" cy="515688"/>
          </a:xfrm>
          <a:custGeom>
            <a:avLst/>
            <a:gdLst>
              <a:gd name="connsiteX0" fmla="*/ 0 w 2185988"/>
              <a:gd name="connsiteY0" fmla="*/ 529514 h 529514"/>
              <a:gd name="connsiteX1" fmla="*/ 178594 w 2185988"/>
              <a:gd name="connsiteY1" fmla="*/ 312820 h 529514"/>
              <a:gd name="connsiteX2" fmla="*/ 395288 w 2185988"/>
              <a:gd name="connsiteY2" fmla="*/ 136607 h 529514"/>
              <a:gd name="connsiteX3" fmla="*/ 585788 w 2185988"/>
              <a:gd name="connsiteY3" fmla="*/ 24689 h 529514"/>
              <a:gd name="connsiteX4" fmla="*/ 726282 w 2185988"/>
              <a:gd name="connsiteY4" fmla="*/ 876 h 529514"/>
              <a:gd name="connsiteX5" fmla="*/ 826294 w 2185988"/>
              <a:gd name="connsiteY5" fmla="*/ 12782 h 529514"/>
              <a:gd name="connsiteX6" fmla="*/ 1019175 w 2185988"/>
              <a:gd name="connsiteY6" fmla="*/ 81839 h 529514"/>
              <a:gd name="connsiteX7" fmla="*/ 1285875 w 2185988"/>
              <a:gd name="connsiteY7" fmla="*/ 281864 h 529514"/>
              <a:gd name="connsiteX8" fmla="*/ 1426369 w 2185988"/>
              <a:gd name="connsiteY8" fmla="*/ 381876 h 529514"/>
              <a:gd name="connsiteX9" fmla="*/ 1547813 w 2185988"/>
              <a:gd name="connsiteY9" fmla="*/ 434264 h 529514"/>
              <a:gd name="connsiteX10" fmla="*/ 1712119 w 2185988"/>
              <a:gd name="connsiteY10" fmla="*/ 469982 h 529514"/>
              <a:gd name="connsiteX11" fmla="*/ 2185988 w 2185988"/>
              <a:gd name="connsiteY11" fmla="*/ 529514 h 529514"/>
              <a:gd name="connsiteX0" fmla="*/ 0 w 2185988"/>
              <a:gd name="connsiteY0" fmla="*/ 532117 h 532117"/>
              <a:gd name="connsiteX1" fmla="*/ 178594 w 2185988"/>
              <a:gd name="connsiteY1" fmla="*/ 315423 h 532117"/>
              <a:gd name="connsiteX2" fmla="*/ 395288 w 2185988"/>
              <a:gd name="connsiteY2" fmla="*/ 139210 h 532117"/>
              <a:gd name="connsiteX3" fmla="*/ 585788 w 2185988"/>
              <a:gd name="connsiteY3" fmla="*/ 27292 h 532117"/>
              <a:gd name="connsiteX4" fmla="*/ 726282 w 2185988"/>
              <a:gd name="connsiteY4" fmla="*/ 3479 h 532117"/>
              <a:gd name="connsiteX5" fmla="*/ 1019175 w 2185988"/>
              <a:gd name="connsiteY5" fmla="*/ 84442 h 532117"/>
              <a:gd name="connsiteX6" fmla="*/ 1285875 w 2185988"/>
              <a:gd name="connsiteY6" fmla="*/ 284467 h 532117"/>
              <a:gd name="connsiteX7" fmla="*/ 1426369 w 2185988"/>
              <a:gd name="connsiteY7" fmla="*/ 384479 h 532117"/>
              <a:gd name="connsiteX8" fmla="*/ 1547813 w 2185988"/>
              <a:gd name="connsiteY8" fmla="*/ 436867 h 532117"/>
              <a:gd name="connsiteX9" fmla="*/ 1712119 w 2185988"/>
              <a:gd name="connsiteY9" fmla="*/ 472585 h 532117"/>
              <a:gd name="connsiteX10" fmla="*/ 2185988 w 2185988"/>
              <a:gd name="connsiteY10" fmla="*/ 532117 h 532117"/>
              <a:gd name="connsiteX0" fmla="*/ 0 w 2185988"/>
              <a:gd name="connsiteY0" fmla="*/ 528749 h 528749"/>
              <a:gd name="connsiteX1" fmla="*/ 178594 w 2185988"/>
              <a:gd name="connsiteY1" fmla="*/ 312055 h 528749"/>
              <a:gd name="connsiteX2" fmla="*/ 395288 w 2185988"/>
              <a:gd name="connsiteY2" fmla="*/ 135842 h 528749"/>
              <a:gd name="connsiteX3" fmla="*/ 585788 w 2185988"/>
              <a:gd name="connsiteY3" fmla="*/ 23924 h 528749"/>
              <a:gd name="connsiteX4" fmla="*/ 726282 w 2185988"/>
              <a:gd name="connsiteY4" fmla="*/ 111 h 528749"/>
              <a:gd name="connsiteX5" fmla="*/ 1019175 w 2185988"/>
              <a:gd name="connsiteY5" fmla="*/ 81074 h 528749"/>
              <a:gd name="connsiteX6" fmla="*/ 1285875 w 2185988"/>
              <a:gd name="connsiteY6" fmla="*/ 281099 h 528749"/>
              <a:gd name="connsiteX7" fmla="*/ 1426369 w 2185988"/>
              <a:gd name="connsiteY7" fmla="*/ 381111 h 528749"/>
              <a:gd name="connsiteX8" fmla="*/ 1547813 w 2185988"/>
              <a:gd name="connsiteY8" fmla="*/ 433499 h 528749"/>
              <a:gd name="connsiteX9" fmla="*/ 1712119 w 2185988"/>
              <a:gd name="connsiteY9" fmla="*/ 469217 h 528749"/>
              <a:gd name="connsiteX10" fmla="*/ 2185988 w 2185988"/>
              <a:gd name="connsiteY10" fmla="*/ 528749 h 528749"/>
              <a:gd name="connsiteX0" fmla="*/ 0 w 2185988"/>
              <a:gd name="connsiteY0" fmla="*/ 530221 h 530221"/>
              <a:gd name="connsiteX1" fmla="*/ 178594 w 2185988"/>
              <a:gd name="connsiteY1" fmla="*/ 313527 h 530221"/>
              <a:gd name="connsiteX2" fmla="*/ 395288 w 2185988"/>
              <a:gd name="connsiteY2" fmla="*/ 137314 h 530221"/>
              <a:gd name="connsiteX3" fmla="*/ 554832 w 2185988"/>
              <a:gd name="connsiteY3" fmla="*/ 37302 h 530221"/>
              <a:gd name="connsiteX4" fmla="*/ 726282 w 2185988"/>
              <a:gd name="connsiteY4" fmla="*/ 1583 h 530221"/>
              <a:gd name="connsiteX5" fmla="*/ 1019175 w 2185988"/>
              <a:gd name="connsiteY5" fmla="*/ 82546 h 530221"/>
              <a:gd name="connsiteX6" fmla="*/ 1285875 w 2185988"/>
              <a:gd name="connsiteY6" fmla="*/ 282571 h 530221"/>
              <a:gd name="connsiteX7" fmla="*/ 1426369 w 2185988"/>
              <a:gd name="connsiteY7" fmla="*/ 382583 h 530221"/>
              <a:gd name="connsiteX8" fmla="*/ 1547813 w 2185988"/>
              <a:gd name="connsiteY8" fmla="*/ 434971 h 530221"/>
              <a:gd name="connsiteX9" fmla="*/ 1712119 w 2185988"/>
              <a:gd name="connsiteY9" fmla="*/ 470689 h 530221"/>
              <a:gd name="connsiteX10" fmla="*/ 2185988 w 2185988"/>
              <a:gd name="connsiteY10" fmla="*/ 530221 h 530221"/>
              <a:gd name="connsiteX0" fmla="*/ 0 w 2185988"/>
              <a:gd name="connsiteY0" fmla="*/ 530693 h 530693"/>
              <a:gd name="connsiteX1" fmla="*/ 178594 w 2185988"/>
              <a:gd name="connsiteY1" fmla="*/ 313999 h 530693"/>
              <a:gd name="connsiteX2" fmla="*/ 395288 w 2185988"/>
              <a:gd name="connsiteY2" fmla="*/ 137786 h 530693"/>
              <a:gd name="connsiteX3" fmla="*/ 554832 w 2185988"/>
              <a:gd name="connsiteY3" fmla="*/ 37774 h 530693"/>
              <a:gd name="connsiteX4" fmla="*/ 726282 w 2185988"/>
              <a:gd name="connsiteY4" fmla="*/ 2055 h 530693"/>
              <a:gd name="connsiteX5" fmla="*/ 1019175 w 2185988"/>
              <a:gd name="connsiteY5" fmla="*/ 83018 h 530693"/>
              <a:gd name="connsiteX6" fmla="*/ 1285875 w 2185988"/>
              <a:gd name="connsiteY6" fmla="*/ 283043 h 530693"/>
              <a:gd name="connsiteX7" fmla="*/ 1426369 w 2185988"/>
              <a:gd name="connsiteY7" fmla="*/ 383055 h 530693"/>
              <a:gd name="connsiteX8" fmla="*/ 1547813 w 2185988"/>
              <a:gd name="connsiteY8" fmla="*/ 435443 h 530693"/>
              <a:gd name="connsiteX9" fmla="*/ 1712119 w 2185988"/>
              <a:gd name="connsiteY9" fmla="*/ 471161 h 530693"/>
              <a:gd name="connsiteX10" fmla="*/ 2185988 w 2185988"/>
              <a:gd name="connsiteY10" fmla="*/ 530693 h 530693"/>
              <a:gd name="connsiteX0" fmla="*/ 0 w 2185988"/>
              <a:gd name="connsiteY0" fmla="*/ 530222 h 530222"/>
              <a:gd name="connsiteX1" fmla="*/ 178594 w 2185988"/>
              <a:gd name="connsiteY1" fmla="*/ 313528 h 530222"/>
              <a:gd name="connsiteX2" fmla="*/ 395288 w 2185988"/>
              <a:gd name="connsiteY2" fmla="*/ 137315 h 530222"/>
              <a:gd name="connsiteX3" fmla="*/ 554832 w 2185988"/>
              <a:gd name="connsiteY3" fmla="*/ 37303 h 530222"/>
              <a:gd name="connsiteX4" fmla="*/ 764382 w 2185988"/>
              <a:gd name="connsiteY4" fmla="*/ 1584 h 530222"/>
              <a:gd name="connsiteX5" fmla="*/ 1019175 w 2185988"/>
              <a:gd name="connsiteY5" fmla="*/ 82547 h 530222"/>
              <a:gd name="connsiteX6" fmla="*/ 1285875 w 2185988"/>
              <a:gd name="connsiteY6" fmla="*/ 282572 h 530222"/>
              <a:gd name="connsiteX7" fmla="*/ 1426369 w 2185988"/>
              <a:gd name="connsiteY7" fmla="*/ 382584 h 530222"/>
              <a:gd name="connsiteX8" fmla="*/ 1547813 w 2185988"/>
              <a:gd name="connsiteY8" fmla="*/ 434972 h 530222"/>
              <a:gd name="connsiteX9" fmla="*/ 1712119 w 2185988"/>
              <a:gd name="connsiteY9" fmla="*/ 470690 h 530222"/>
              <a:gd name="connsiteX10" fmla="*/ 2185988 w 2185988"/>
              <a:gd name="connsiteY10" fmla="*/ 530222 h 530222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95288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85875 w 2185988"/>
              <a:gd name="connsiteY6" fmla="*/ 283634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95288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76350 w 2185988"/>
              <a:gd name="connsiteY6" fmla="*/ 288396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284 h 531284"/>
              <a:gd name="connsiteX1" fmla="*/ 178594 w 2185988"/>
              <a:gd name="connsiteY1" fmla="*/ 314590 h 531284"/>
              <a:gd name="connsiteX2" fmla="*/ 385763 w 2185988"/>
              <a:gd name="connsiteY2" fmla="*/ 138377 h 531284"/>
              <a:gd name="connsiteX3" fmla="*/ 554832 w 2185988"/>
              <a:gd name="connsiteY3" fmla="*/ 38365 h 531284"/>
              <a:gd name="connsiteX4" fmla="*/ 764382 w 2185988"/>
              <a:gd name="connsiteY4" fmla="*/ 2646 h 531284"/>
              <a:gd name="connsiteX5" fmla="*/ 1016794 w 2185988"/>
              <a:gd name="connsiteY5" fmla="*/ 102659 h 531284"/>
              <a:gd name="connsiteX6" fmla="*/ 1276350 w 2185988"/>
              <a:gd name="connsiteY6" fmla="*/ 288396 h 531284"/>
              <a:gd name="connsiteX7" fmla="*/ 1426369 w 2185988"/>
              <a:gd name="connsiteY7" fmla="*/ 383646 h 531284"/>
              <a:gd name="connsiteX8" fmla="*/ 1547813 w 2185988"/>
              <a:gd name="connsiteY8" fmla="*/ 436034 h 531284"/>
              <a:gd name="connsiteX9" fmla="*/ 1712119 w 2185988"/>
              <a:gd name="connsiteY9" fmla="*/ 471752 h 531284"/>
              <a:gd name="connsiteX10" fmla="*/ 2185988 w 2185988"/>
              <a:gd name="connsiteY10" fmla="*/ 531284 h 531284"/>
              <a:gd name="connsiteX0" fmla="*/ 0 w 2185988"/>
              <a:gd name="connsiteY0" fmla="*/ 531938 h 531938"/>
              <a:gd name="connsiteX1" fmla="*/ 178594 w 2185988"/>
              <a:gd name="connsiteY1" fmla="*/ 315244 h 531938"/>
              <a:gd name="connsiteX2" fmla="*/ 385763 w 2185988"/>
              <a:gd name="connsiteY2" fmla="*/ 139031 h 531938"/>
              <a:gd name="connsiteX3" fmla="*/ 554832 w 2185988"/>
              <a:gd name="connsiteY3" fmla="*/ 39019 h 531938"/>
              <a:gd name="connsiteX4" fmla="*/ 764382 w 2185988"/>
              <a:gd name="connsiteY4" fmla="*/ 3300 h 531938"/>
              <a:gd name="connsiteX5" fmla="*/ 1016794 w 2185988"/>
              <a:gd name="connsiteY5" fmla="*/ 103313 h 531938"/>
              <a:gd name="connsiteX6" fmla="*/ 1276350 w 2185988"/>
              <a:gd name="connsiteY6" fmla="*/ 289050 h 531938"/>
              <a:gd name="connsiteX7" fmla="*/ 1426369 w 2185988"/>
              <a:gd name="connsiteY7" fmla="*/ 384300 h 531938"/>
              <a:gd name="connsiteX8" fmla="*/ 1547813 w 2185988"/>
              <a:gd name="connsiteY8" fmla="*/ 436688 h 531938"/>
              <a:gd name="connsiteX9" fmla="*/ 1712119 w 2185988"/>
              <a:gd name="connsiteY9" fmla="*/ 472406 h 531938"/>
              <a:gd name="connsiteX10" fmla="*/ 2185988 w 2185988"/>
              <a:gd name="connsiteY10" fmla="*/ 531938 h 531938"/>
              <a:gd name="connsiteX0" fmla="*/ 0 w 2185988"/>
              <a:gd name="connsiteY0" fmla="*/ 533565 h 533565"/>
              <a:gd name="connsiteX1" fmla="*/ 178594 w 2185988"/>
              <a:gd name="connsiteY1" fmla="*/ 316871 h 533565"/>
              <a:gd name="connsiteX2" fmla="*/ 385763 w 2185988"/>
              <a:gd name="connsiteY2" fmla="*/ 140658 h 533565"/>
              <a:gd name="connsiteX3" fmla="*/ 569120 w 2185988"/>
              <a:gd name="connsiteY3" fmla="*/ 33115 h 533565"/>
              <a:gd name="connsiteX4" fmla="*/ 764382 w 2185988"/>
              <a:gd name="connsiteY4" fmla="*/ 4927 h 533565"/>
              <a:gd name="connsiteX5" fmla="*/ 1016794 w 2185988"/>
              <a:gd name="connsiteY5" fmla="*/ 104940 h 533565"/>
              <a:gd name="connsiteX6" fmla="*/ 1276350 w 2185988"/>
              <a:gd name="connsiteY6" fmla="*/ 290677 h 533565"/>
              <a:gd name="connsiteX7" fmla="*/ 1426369 w 2185988"/>
              <a:gd name="connsiteY7" fmla="*/ 385927 h 533565"/>
              <a:gd name="connsiteX8" fmla="*/ 1547813 w 2185988"/>
              <a:gd name="connsiteY8" fmla="*/ 438315 h 533565"/>
              <a:gd name="connsiteX9" fmla="*/ 1712119 w 2185988"/>
              <a:gd name="connsiteY9" fmla="*/ 474033 h 533565"/>
              <a:gd name="connsiteX10" fmla="*/ 2185988 w 2185988"/>
              <a:gd name="connsiteY10" fmla="*/ 533565 h 533565"/>
              <a:gd name="connsiteX0" fmla="*/ 0 w 2188369"/>
              <a:gd name="connsiteY0" fmla="*/ 533565 h 543606"/>
              <a:gd name="connsiteX1" fmla="*/ 178594 w 2188369"/>
              <a:gd name="connsiteY1" fmla="*/ 316871 h 543606"/>
              <a:gd name="connsiteX2" fmla="*/ 385763 w 2188369"/>
              <a:gd name="connsiteY2" fmla="*/ 140658 h 543606"/>
              <a:gd name="connsiteX3" fmla="*/ 569120 w 2188369"/>
              <a:gd name="connsiteY3" fmla="*/ 33115 h 543606"/>
              <a:gd name="connsiteX4" fmla="*/ 764382 w 2188369"/>
              <a:gd name="connsiteY4" fmla="*/ 4927 h 543606"/>
              <a:gd name="connsiteX5" fmla="*/ 1016794 w 2188369"/>
              <a:gd name="connsiteY5" fmla="*/ 104940 h 543606"/>
              <a:gd name="connsiteX6" fmla="*/ 1276350 w 2188369"/>
              <a:gd name="connsiteY6" fmla="*/ 290677 h 543606"/>
              <a:gd name="connsiteX7" fmla="*/ 1426369 w 2188369"/>
              <a:gd name="connsiteY7" fmla="*/ 385927 h 543606"/>
              <a:gd name="connsiteX8" fmla="*/ 1547813 w 2188369"/>
              <a:gd name="connsiteY8" fmla="*/ 438315 h 543606"/>
              <a:gd name="connsiteX9" fmla="*/ 1712119 w 2188369"/>
              <a:gd name="connsiteY9" fmla="*/ 474033 h 543606"/>
              <a:gd name="connsiteX10" fmla="*/ 2188369 w 2188369"/>
              <a:gd name="connsiteY10" fmla="*/ 543606 h 543606"/>
              <a:gd name="connsiteX0" fmla="*/ 0 w 2188369"/>
              <a:gd name="connsiteY0" fmla="*/ 533565 h 543606"/>
              <a:gd name="connsiteX1" fmla="*/ 178594 w 2188369"/>
              <a:gd name="connsiteY1" fmla="*/ 316871 h 543606"/>
              <a:gd name="connsiteX2" fmla="*/ 385763 w 2188369"/>
              <a:gd name="connsiteY2" fmla="*/ 140658 h 543606"/>
              <a:gd name="connsiteX3" fmla="*/ 569120 w 2188369"/>
              <a:gd name="connsiteY3" fmla="*/ 33115 h 543606"/>
              <a:gd name="connsiteX4" fmla="*/ 764382 w 2188369"/>
              <a:gd name="connsiteY4" fmla="*/ 4927 h 543606"/>
              <a:gd name="connsiteX5" fmla="*/ 1016794 w 2188369"/>
              <a:gd name="connsiteY5" fmla="*/ 104940 h 543606"/>
              <a:gd name="connsiteX6" fmla="*/ 1276350 w 2188369"/>
              <a:gd name="connsiteY6" fmla="*/ 290677 h 543606"/>
              <a:gd name="connsiteX7" fmla="*/ 1426369 w 2188369"/>
              <a:gd name="connsiteY7" fmla="*/ 385927 h 543606"/>
              <a:gd name="connsiteX8" fmla="*/ 1547813 w 2188369"/>
              <a:gd name="connsiteY8" fmla="*/ 438315 h 543606"/>
              <a:gd name="connsiteX9" fmla="*/ 1757363 w 2188369"/>
              <a:gd name="connsiteY9" fmla="*/ 489093 h 543606"/>
              <a:gd name="connsiteX10" fmla="*/ 2188369 w 2188369"/>
              <a:gd name="connsiteY10" fmla="*/ 543606 h 543606"/>
              <a:gd name="connsiteX0" fmla="*/ 0 w 2162175"/>
              <a:gd name="connsiteY0" fmla="*/ 531055 h 543606"/>
              <a:gd name="connsiteX1" fmla="*/ 152400 w 2162175"/>
              <a:gd name="connsiteY1" fmla="*/ 316871 h 543606"/>
              <a:gd name="connsiteX2" fmla="*/ 359569 w 2162175"/>
              <a:gd name="connsiteY2" fmla="*/ 140658 h 543606"/>
              <a:gd name="connsiteX3" fmla="*/ 542926 w 2162175"/>
              <a:gd name="connsiteY3" fmla="*/ 33115 h 543606"/>
              <a:gd name="connsiteX4" fmla="*/ 738188 w 2162175"/>
              <a:gd name="connsiteY4" fmla="*/ 4927 h 543606"/>
              <a:gd name="connsiteX5" fmla="*/ 990600 w 2162175"/>
              <a:gd name="connsiteY5" fmla="*/ 104940 h 543606"/>
              <a:gd name="connsiteX6" fmla="*/ 1250156 w 2162175"/>
              <a:gd name="connsiteY6" fmla="*/ 290677 h 543606"/>
              <a:gd name="connsiteX7" fmla="*/ 1400175 w 2162175"/>
              <a:gd name="connsiteY7" fmla="*/ 385927 h 543606"/>
              <a:gd name="connsiteX8" fmla="*/ 1521619 w 2162175"/>
              <a:gd name="connsiteY8" fmla="*/ 438315 h 543606"/>
              <a:gd name="connsiteX9" fmla="*/ 1731169 w 2162175"/>
              <a:gd name="connsiteY9" fmla="*/ 489093 h 543606"/>
              <a:gd name="connsiteX10" fmla="*/ 2162175 w 2162175"/>
              <a:gd name="connsiteY10" fmla="*/ 543606 h 543606"/>
              <a:gd name="connsiteX0" fmla="*/ 0 w 2181225"/>
              <a:gd name="connsiteY0" fmla="*/ 536076 h 543606"/>
              <a:gd name="connsiteX1" fmla="*/ 171450 w 2181225"/>
              <a:gd name="connsiteY1" fmla="*/ 316871 h 543606"/>
              <a:gd name="connsiteX2" fmla="*/ 378619 w 2181225"/>
              <a:gd name="connsiteY2" fmla="*/ 140658 h 543606"/>
              <a:gd name="connsiteX3" fmla="*/ 561976 w 2181225"/>
              <a:gd name="connsiteY3" fmla="*/ 33115 h 543606"/>
              <a:gd name="connsiteX4" fmla="*/ 757238 w 2181225"/>
              <a:gd name="connsiteY4" fmla="*/ 4927 h 543606"/>
              <a:gd name="connsiteX5" fmla="*/ 1009650 w 2181225"/>
              <a:gd name="connsiteY5" fmla="*/ 104940 h 543606"/>
              <a:gd name="connsiteX6" fmla="*/ 1269206 w 2181225"/>
              <a:gd name="connsiteY6" fmla="*/ 290677 h 543606"/>
              <a:gd name="connsiteX7" fmla="*/ 1419225 w 2181225"/>
              <a:gd name="connsiteY7" fmla="*/ 385927 h 543606"/>
              <a:gd name="connsiteX8" fmla="*/ 1540669 w 2181225"/>
              <a:gd name="connsiteY8" fmla="*/ 438315 h 543606"/>
              <a:gd name="connsiteX9" fmla="*/ 1750219 w 2181225"/>
              <a:gd name="connsiteY9" fmla="*/ 489093 h 543606"/>
              <a:gd name="connsiteX10" fmla="*/ 2181225 w 2181225"/>
              <a:gd name="connsiteY10" fmla="*/ 543606 h 543606"/>
              <a:gd name="connsiteX0" fmla="*/ 0 w 2181225"/>
              <a:gd name="connsiteY0" fmla="*/ 536076 h 543606"/>
              <a:gd name="connsiteX1" fmla="*/ 173835 w 2181225"/>
              <a:gd name="connsiteY1" fmla="*/ 324404 h 543606"/>
              <a:gd name="connsiteX2" fmla="*/ 378619 w 2181225"/>
              <a:gd name="connsiteY2" fmla="*/ 140658 h 543606"/>
              <a:gd name="connsiteX3" fmla="*/ 561976 w 2181225"/>
              <a:gd name="connsiteY3" fmla="*/ 33115 h 543606"/>
              <a:gd name="connsiteX4" fmla="*/ 757238 w 2181225"/>
              <a:gd name="connsiteY4" fmla="*/ 4927 h 543606"/>
              <a:gd name="connsiteX5" fmla="*/ 1009650 w 2181225"/>
              <a:gd name="connsiteY5" fmla="*/ 104940 h 543606"/>
              <a:gd name="connsiteX6" fmla="*/ 1269206 w 2181225"/>
              <a:gd name="connsiteY6" fmla="*/ 290677 h 543606"/>
              <a:gd name="connsiteX7" fmla="*/ 1419225 w 2181225"/>
              <a:gd name="connsiteY7" fmla="*/ 385927 h 543606"/>
              <a:gd name="connsiteX8" fmla="*/ 1540669 w 2181225"/>
              <a:gd name="connsiteY8" fmla="*/ 438315 h 543606"/>
              <a:gd name="connsiteX9" fmla="*/ 1750219 w 2181225"/>
              <a:gd name="connsiteY9" fmla="*/ 489093 h 543606"/>
              <a:gd name="connsiteX10" fmla="*/ 2181225 w 2181225"/>
              <a:gd name="connsiteY10" fmla="*/ 543606 h 543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81225" h="543606">
                <a:moveTo>
                  <a:pt x="0" y="536076"/>
                </a:moveTo>
                <a:cubicBezTo>
                  <a:pt x="56356" y="460471"/>
                  <a:pt x="110732" y="390307"/>
                  <a:pt x="173835" y="324404"/>
                </a:cubicBezTo>
                <a:cubicBezTo>
                  <a:pt x="236938" y="258501"/>
                  <a:pt x="313929" y="189206"/>
                  <a:pt x="378619" y="140658"/>
                </a:cubicBezTo>
                <a:cubicBezTo>
                  <a:pt x="443309" y="92110"/>
                  <a:pt x="484585" y="63266"/>
                  <a:pt x="561976" y="33115"/>
                </a:cubicBezTo>
                <a:cubicBezTo>
                  <a:pt x="639367" y="2964"/>
                  <a:pt x="682626" y="-7044"/>
                  <a:pt x="757238" y="4927"/>
                </a:cubicBezTo>
                <a:cubicBezTo>
                  <a:pt x="831850" y="16898"/>
                  <a:pt x="924322" y="57315"/>
                  <a:pt x="1009650" y="104940"/>
                </a:cubicBezTo>
                <a:cubicBezTo>
                  <a:pt x="1094978" y="152565"/>
                  <a:pt x="1200944" y="243846"/>
                  <a:pt x="1269206" y="290677"/>
                </a:cubicBezTo>
                <a:cubicBezTo>
                  <a:pt x="1337469" y="337508"/>
                  <a:pt x="1373981" y="361321"/>
                  <a:pt x="1419225" y="385927"/>
                </a:cubicBezTo>
                <a:cubicBezTo>
                  <a:pt x="1464469" y="410533"/>
                  <a:pt x="1485503" y="421121"/>
                  <a:pt x="1540669" y="438315"/>
                </a:cubicBezTo>
                <a:cubicBezTo>
                  <a:pt x="1595835" y="455509"/>
                  <a:pt x="1643460" y="471545"/>
                  <a:pt x="1750219" y="489093"/>
                </a:cubicBezTo>
                <a:cubicBezTo>
                  <a:pt x="1856978" y="506641"/>
                  <a:pt x="1997472" y="521777"/>
                  <a:pt x="2181225" y="543606"/>
                </a:cubicBezTo>
              </a:path>
            </a:pathLst>
          </a:custGeom>
          <a:solidFill>
            <a:srgbClr val="FFE1E1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6" name="TextBox 135"/>
          <p:cNvSpPr txBox="1"/>
          <p:nvPr/>
        </p:nvSpPr>
        <p:spPr>
          <a:xfrm>
            <a:off x="1066254" y="3684791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400" dirty="0"/>
          </a:p>
        </p:txBody>
      </p:sp>
      <p:sp>
        <p:nvSpPr>
          <p:cNvPr id="137" name="Прямоугольник 136"/>
          <p:cNvSpPr/>
          <p:nvPr/>
        </p:nvSpPr>
        <p:spPr>
          <a:xfrm>
            <a:off x="1440059" y="2964478"/>
            <a:ext cx="2187195" cy="218719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TextBox 138"/>
              <p:cNvSpPr txBox="1"/>
              <p:nvPr/>
            </p:nvSpPr>
            <p:spPr>
              <a:xfrm>
                <a:off x="2148245" y="2858986"/>
                <a:ext cx="665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139" name="TextBox 1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245" y="2858986"/>
                <a:ext cx="665888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/>
              <p:cNvSpPr txBox="1"/>
              <p:nvPr/>
            </p:nvSpPr>
            <p:spPr>
              <a:xfrm>
                <a:off x="915287" y="3477697"/>
                <a:ext cx="4430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151" name="TextBox 1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287" y="3477697"/>
                <a:ext cx="44307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/>
              <p:cNvSpPr txBox="1"/>
              <p:nvPr/>
            </p:nvSpPr>
            <p:spPr>
              <a:xfrm>
                <a:off x="1861248" y="2418165"/>
                <a:ext cx="662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de-AT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1248" y="2418165"/>
                <a:ext cx="66268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779378" y="2776618"/>
            <a:ext cx="1029214" cy="2091150"/>
            <a:chOff x="5749300" y="3101342"/>
            <a:chExt cx="1029214" cy="2091150"/>
          </a:xfrm>
        </p:grpSpPr>
        <p:sp>
          <p:nvSpPr>
            <p:cNvPr id="146" name="Полилиния 145"/>
            <p:cNvSpPr/>
            <p:nvPr/>
          </p:nvSpPr>
          <p:spPr>
            <a:xfrm rot="18900000">
              <a:off x="5900456" y="3395018"/>
              <a:ext cx="422712" cy="1197515"/>
            </a:xfrm>
            <a:custGeom>
              <a:avLst/>
              <a:gdLst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604087 w 1061562"/>
                <a:gd name="connsiteY13" fmla="*/ 1280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572914 w 1061562"/>
                <a:gd name="connsiteY13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572914 w 1061562"/>
                <a:gd name="connsiteY12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12" fmla="*/ 572914 w 1061562"/>
                <a:gd name="connsiteY12" fmla="*/ 83127 h 1841433"/>
                <a:gd name="connsiteX0" fmla="*/ 572914 w 1061562"/>
                <a:gd name="connsiteY0" fmla="*/ 44307 h 1802613"/>
                <a:gd name="connsiteX1" fmla="*/ 417050 w 1061562"/>
                <a:gd name="connsiteY1" fmla="*/ 96262 h 1802613"/>
                <a:gd name="connsiteX2" fmla="*/ 323532 w 1061562"/>
                <a:gd name="connsiteY2" fmla="*/ 678153 h 1802613"/>
                <a:gd name="connsiteX3" fmla="*/ 32587 w 1061562"/>
                <a:gd name="connsiteY3" fmla="*/ 1093789 h 1802613"/>
                <a:gd name="connsiteX4" fmla="*/ 32587 w 1061562"/>
                <a:gd name="connsiteY4" fmla="*/ 1457471 h 1802613"/>
                <a:gd name="connsiteX5" fmla="*/ 261187 w 1061562"/>
                <a:gd name="connsiteY5" fmla="*/ 1727635 h 1802613"/>
                <a:gd name="connsiteX6" fmla="*/ 562523 w 1061562"/>
                <a:gd name="connsiteY6" fmla="*/ 1800371 h 1802613"/>
                <a:gd name="connsiteX7" fmla="*/ 895032 w 1061562"/>
                <a:gd name="connsiteY7" fmla="*/ 1665289 h 1802613"/>
                <a:gd name="connsiteX8" fmla="*/ 1061287 w 1061562"/>
                <a:gd name="connsiteY8" fmla="*/ 1291216 h 1802613"/>
                <a:gd name="connsiteX9" fmla="*/ 926205 w 1061562"/>
                <a:gd name="connsiteY9" fmla="*/ 906753 h 1802613"/>
                <a:gd name="connsiteX10" fmla="*/ 635259 w 1061562"/>
                <a:gd name="connsiteY10" fmla="*/ 543071 h 1802613"/>
                <a:gd name="connsiteX11" fmla="*/ 572914 w 1061562"/>
                <a:gd name="connsiteY11" fmla="*/ 44307 h 1802613"/>
                <a:gd name="connsiteX0" fmla="*/ 593696 w 1061562"/>
                <a:gd name="connsiteY0" fmla="*/ 59755 h 1776497"/>
                <a:gd name="connsiteX1" fmla="*/ 417050 w 1061562"/>
                <a:gd name="connsiteY1" fmla="*/ 70146 h 1776497"/>
                <a:gd name="connsiteX2" fmla="*/ 323532 w 1061562"/>
                <a:gd name="connsiteY2" fmla="*/ 652037 h 1776497"/>
                <a:gd name="connsiteX3" fmla="*/ 32587 w 1061562"/>
                <a:gd name="connsiteY3" fmla="*/ 1067673 h 1776497"/>
                <a:gd name="connsiteX4" fmla="*/ 32587 w 1061562"/>
                <a:gd name="connsiteY4" fmla="*/ 1431355 h 1776497"/>
                <a:gd name="connsiteX5" fmla="*/ 261187 w 1061562"/>
                <a:gd name="connsiteY5" fmla="*/ 1701519 h 1776497"/>
                <a:gd name="connsiteX6" fmla="*/ 562523 w 1061562"/>
                <a:gd name="connsiteY6" fmla="*/ 1774255 h 1776497"/>
                <a:gd name="connsiteX7" fmla="*/ 895032 w 1061562"/>
                <a:gd name="connsiteY7" fmla="*/ 1639173 h 1776497"/>
                <a:gd name="connsiteX8" fmla="*/ 1061287 w 1061562"/>
                <a:gd name="connsiteY8" fmla="*/ 1265100 h 1776497"/>
                <a:gd name="connsiteX9" fmla="*/ 926205 w 1061562"/>
                <a:gd name="connsiteY9" fmla="*/ 880637 h 1776497"/>
                <a:gd name="connsiteX10" fmla="*/ 635259 w 1061562"/>
                <a:gd name="connsiteY10" fmla="*/ 516955 h 1776497"/>
                <a:gd name="connsiteX11" fmla="*/ 593696 w 1061562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880637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984546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7498"/>
                <a:gd name="connsiteY0" fmla="*/ 59755 h 1776497"/>
                <a:gd name="connsiteX1" fmla="*/ 417050 w 1067498"/>
                <a:gd name="connsiteY1" fmla="*/ 70146 h 1776497"/>
                <a:gd name="connsiteX2" fmla="*/ 323532 w 1067498"/>
                <a:gd name="connsiteY2" fmla="*/ 652037 h 1776497"/>
                <a:gd name="connsiteX3" fmla="*/ 32587 w 1067498"/>
                <a:gd name="connsiteY3" fmla="*/ 1067673 h 1776497"/>
                <a:gd name="connsiteX4" fmla="*/ 32587 w 1067498"/>
                <a:gd name="connsiteY4" fmla="*/ 1431355 h 1776497"/>
                <a:gd name="connsiteX5" fmla="*/ 261187 w 1067498"/>
                <a:gd name="connsiteY5" fmla="*/ 1701519 h 1776497"/>
                <a:gd name="connsiteX6" fmla="*/ 562523 w 1067498"/>
                <a:gd name="connsiteY6" fmla="*/ 1774255 h 1776497"/>
                <a:gd name="connsiteX7" fmla="*/ 895032 w 1067498"/>
                <a:gd name="connsiteY7" fmla="*/ 1639173 h 1776497"/>
                <a:gd name="connsiteX8" fmla="*/ 1061287 w 1067498"/>
                <a:gd name="connsiteY8" fmla="*/ 1265100 h 1776497"/>
                <a:gd name="connsiteX9" fmla="*/ 687214 w 1067498"/>
                <a:gd name="connsiteY9" fmla="*/ 652037 h 1776497"/>
                <a:gd name="connsiteX10" fmla="*/ 593696 w 1067498"/>
                <a:gd name="connsiteY10" fmla="*/ 59755 h 1776497"/>
                <a:gd name="connsiteX0" fmla="*/ 593696 w 980514"/>
                <a:gd name="connsiteY0" fmla="*/ 59755 h 1776497"/>
                <a:gd name="connsiteX1" fmla="*/ 417050 w 980514"/>
                <a:gd name="connsiteY1" fmla="*/ 70146 h 1776497"/>
                <a:gd name="connsiteX2" fmla="*/ 323532 w 980514"/>
                <a:gd name="connsiteY2" fmla="*/ 652037 h 1776497"/>
                <a:gd name="connsiteX3" fmla="*/ 32587 w 980514"/>
                <a:gd name="connsiteY3" fmla="*/ 1067673 h 1776497"/>
                <a:gd name="connsiteX4" fmla="*/ 32587 w 980514"/>
                <a:gd name="connsiteY4" fmla="*/ 1431355 h 1776497"/>
                <a:gd name="connsiteX5" fmla="*/ 261187 w 980514"/>
                <a:gd name="connsiteY5" fmla="*/ 1701519 h 1776497"/>
                <a:gd name="connsiteX6" fmla="*/ 562523 w 980514"/>
                <a:gd name="connsiteY6" fmla="*/ 1774255 h 1776497"/>
                <a:gd name="connsiteX7" fmla="*/ 895032 w 980514"/>
                <a:gd name="connsiteY7" fmla="*/ 1639173 h 1776497"/>
                <a:gd name="connsiteX8" fmla="*/ 967768 w 980514"/>
                <a:gd name="connsiteY8" fmla="*/ 1254709 h 1776497"/>
                <a:gd name="connsiteX9" fmla="*/ 687214 w 980514"/>
                <a:gd name="connsiteY9" fmla="*/ 652037 h 1776497"/>
                <a:gd name="connsiteX10" fmla="*/ 593696 w 980514"/>
                <a:gd name="connsiteY10" fmla="*/ 59755 h 1776497"/>
                <a:gd name="connsiteX0" fmla="*/ 572252 w 959070"/>
                <a:gd name="connsiteY0" fmla="*/ 59755 h 1776497"/>
                <a:gd name="connsiteX1" fmla="*/ 395606 w 959070"/>
                <a:gd name="connsiteY1" fmla="*/ 70146 h 1776497"/>
                <a:gd name="connsiteX2" fmla="*/ 302088 w 959070"/>
                <a:gd name="connsiteY2" fmla="*/ 652037 h 1776497"/>
                <a:gd name="connsiteX3" fmla="*/ 63097 w 959070"/>
                <a:gd name="connsiteY3" fmla="*/ 1244319 h 1776497"/>
                <a:gd name="connsiteX4" fmla="*/ 11143 w 959070"/>
                <a:gd name="connsiteY4" fmla="*/ 1431355 h 1776497"/>
                <a:gd name="connsiteX5" fmla="*/ 239743 w 959070"/>
                <a:gd name="connsiteY5" fmla="*/ 1701519 h 1776497"/>
                <a:gd name="connsiteX6" fmla="*/ 541079 w 959070"/>
                <a:gd name="connsiteY6" fmla="*/ 1774255 h 1776497"/>
                <a:gd name="connsiteX7" fmla="*/ 873588 w 959070"/>
                <a:gd name="connsiteY7" fmla="*/ 1639173 h 1776497"/>
                <a:gd name="connsiteX8" fmla="*/ 946324 w 959070"/>
                <a:gd name="connsiteY8" fmla="*/ 1254709 h 1776497"/>
                <a:gd name="connsiteX9" fmla="*/ 665770 w 959070"/>
                <a:gd name="connsiteY9" fmla="*/ 652037 h 1776497"/>
                <a:gd name="connsiteX10" fmla="*/ 572252 w 959070"/>
                <a:gd name="connsiteY10" fmla="*/ 59755 h 1776497"/>
                <a:gd name="connsiteX0" fmla="*/ 509856 w 896674"/>
                <a:gd name="connsiteY0" fmla="*/ 59755 h 1779830"/>
                <a:gd name="connsiteX1" fmla="*/ 333210 w 896674"/>
                <a:gd name="connsiteY1" fmla="*/ 70146 h 1779830"/>
                <a:gd name="connsiteX2" fmla="*/ 239692 w 896674"/>
                <a:gd name="connsiteY2" fmla="*/ 652037 h 1779830"/>
                <a:gd name="connsiteX3" fmla="*/ 701 w 896674"/>
                <a:gd name="connsiteY3" fmla="*/ 1244319 h 1779830"/>
                <a:gd name="connsiteX4" fmla="*/ 177347 w 896674"/>
                <a:gd name="connsiteY4" fmla="*/ 1701519 h 1779830"/>
                <a:gd name="connsiteX5" fmla="*/ 478683 w 896674"/>
                <a:gd name="connsiteY5" fmla="*/ 1774255 h 1779830"/>
                <a:gd name="connsiteX6" fmla="*/ 811192 w 896674"/>
                <a:gd name="connsiteY6" fmla="*/ 1639173 h 1779830"/>
                <a:gd name="connsiteX7" fmla="*/ 883928 w 896674"/>
                <a:gd name="connsiteY7" fmla="*/ 1254709 h 1779830"/>
                <a:gd name="connsiteX8" fmla="*/ 603374 w 896674"/>
                <a:gd name="connsiteY8" fmla="*/ 652037 h 1779830"/>
                <a:gd name="connsiteX9" fmla="*/ 509856 w 896674"/>
                <a:gd name="connsiteY9" fmla="*/ 59755 h 1779830"/>
                <a:gd name="connsiteX0" fmla="*/ 512538 w 899356"/>
                <a:gd name="connsiteY0" fmla="*/ 59755 h 1774255"/>
                <a:gd name="connsiteX1" fmla="*/ 335892 w 899356"/>
                <a:gd name="connsiteY1" fmla="*/ 70146 h 1774255"/>
                <a:gd name="connsiteX2" fmla="*/ 242374 w 899356"/>
                <a:gd name="connsiteY2" fmla="*/ 652037 h 1774255"/>
                <a:gd name="connsiteX3" fmla="*/ 3383 w 899356"/>
                <a:gd name="connsiteY3" fmla="*/ 1244319 h 1774255"/>
                <a:gd name="connsiteX4" fmla="*/ 128074 w 899356"/>
                <a:gd name="connsiteY4" fmla="*/ 1639173 h 1774255"/>
                <a:gd name="connsiteX5" fmla="*/ 481365 w 899356"/>
                <a:gd name="connsiteY5" fmla="*/ 1774255 h 1774255"/>
                <a:gd name="connsiteX6" fmla="*/ 813874 w 899356"/>
                <a:gd name="connsiteY6" fmla="*/ 1639173 h 1774255"/>
                <a:gd name="connsiteX7" fmla="*/ 886610 w 899356"/>
                <a:gd name="connsiteY7" fmla="*/ 1254709 h 1774255"/>
                <a:gd name="connsiteX8" fmla="*/ 606056 w 899356"/>
                <a:gd name="connsiteY8" fmla="*/ 652037 h 1774255"/>
                <a:gd name="connsiteX9" fmla="*/ 512538 w 899356"/>
                <a:gd name="connsiteY9" fmla="*/ 59755 h 1774255"/>
                <a:gd name="connsiteX0" fmla="*/ 512538 w 892552"/>
                <a:gd name="connsiteY0" fmla="*/ 59755 h 1774299"/>
                <a:gd name="connsiteX1" fmla="*/ 335892 w 892552"/>
                <a:gd name="connsiteY1" fmla="*/ 70146 h 1774299"/>
                <a:gd name="connsiteX2" fmla="*/ 242374 w 892552"/>
                <a:gd name="connsiteY2" fmla="*/ 652037 h 1774299"/>
                <a:gd name="connsiteX3" fmla="*/ 3383 w 892552"/>
                <a:gd name="connsiteY3" fmla="*/ 1244319 h 1774299"/>
                <a:gd name="connsiteX4" fmla="*/ 128074 w 892552"/>
                <a:gd name="connsiteY4" fmla="*/ 1639173 h 1774299"/>
                <a:gd name="connsiteX5" fmla="*/ 481365 w 892552"/>
                <a:gd name="connsiteY5" fmla="*/ 1774255 h 1774299"/>
                <a:gd name="connsiteX6" fmla="*/ 772310 w 892552"/>
                <a:gd name="connsiteY6" fmla="*/ 1628782 h 1774299"/>
                <a:gd name="connsiteX7" fmla="*/ 886610 w 892552"/>
                <a:gd name="connsiteY7" fmla="*/ 1254709 h 1774299"/>
                <a:gd name="connsiteX8" fmla="*/ 606056 w 892552"/>
                <a:gd name="connsiteY8" fmla="*/ 652037 h 1774299"/>
                <a:gd name="connsiteX9" fmla="*/ 512538 w 892552"/>
                <a:gd name="connsiteY9" fmla="*/ 59755 h 1774299"/>
                <a:gd name="connsiteX0" fmla="*/ 512538 w 872998"/>
                <a:gd name="connsiteY0" fmla="*/ 59755 h 1774299"/>
                <a:gd name="connsiteX1" fmla="*/ 335892 w 872998"/>
                <a:gd name="connsiteY1" fmla="*/ 70146 h 1774299"/>
                <a:gd name="connsiteX2" fmla="*/ 242374 w 872998"/>
                <a:gd name="connsiteY2" fmla="*/ 652037 h 1774299"/>
                <a:gd name="connsiteX3" fmla="*/ 3383 w 872998"/>
                <a:gd name="connsiteY3" fmla="*/ 1244319 h 1774299"/>
                <a:gd name="connsiteX4" fmla="*/ 128074 w 872998"/>
                <a:gd name="connsiteY4" fmla="*/ 1639173 h 1774299"/>
                <a:gd name="connsiteX5" fmla="*/ 481365 w 872998"/>
                <a:gd name="connsiteY5" fmla="*/ 1774255 h 1774299"/>
                <a:gd name="connsiteX6" fmla="*/ 772310 w 872998"/>
                <a:gd name="connsiteY6" fmla="*/ 1628782 h 1774299"/>
                <a:gd name="connsiteX7" fmla="*/ 865828 w 872998"/>
                <a:gd name="connsiteY7" fmla="*/ 1296272 h 1774299"/>
                <a:gd name="connsiteX8" fmla="*/ 606056 w 872998"/>
                <a:gd name="connsiteY8" fmla="*/ 652037 h 1774299"/>
                <a:gd name="connsiteX9" fmla="*/ 512538 w 872998"/>
                <a:gd name="connsiteY9" fmla="*/ 59755 h 1774299"/>
                <a:gd name="connsiteX0" fmla="*/ 512538 w 872998"/>
                <a:gd name="connsiteY0" fmla="*/ 69776 h 1763538"/>
                <a:gd name="connsiteX1" fmla="*/ 335892 w 872998"/>
                <a:gd name="connsiteY1" fmla="*/ 59385 h 1763538"/>
                <a:gd name="connsiteX2" fmla="*/ 242374 w 872998"/>
                <a:gd name="connsiteY2" fmla="*/ 641276 h 1763538"/>
                <a:gd name="connsiteX3" fmla="*/ 3383 w 872998"/>
                <a:gd name="connsiteY3" fmla="*/ 1233558 h 1763538"/>
                <a:gd name="connsiteX4" fmla="*/ 128074 w 872998"/>
                <a:gd name="connsiteY4" fmla="*/ 1628412 h 1763538"/>
                <a:gd name="connsiteX5" fmla="*/ 481365 w 872998"/>
                <a:gd name="connsiteY5" fmla="*/ 1763494 h 1763538"/>
                <a:gd name="connsiteX6" fmla="*/ 772310 w 872998"/>
                <a:gd name="connsiteY6" fmla="*/ 1618021 h 1763538"/>
                <a:gd name="connsiteX7" fmla="*/ 865828 w 872998"/>
                <a:gd name="connsiteY7" fmla="*/ 1285511 h 1763538"/>
                <a:gd name="connsiteX8" fmla="*/ 606056 w 872998"/>
                <a:gd name="connsiteY8" fmla="*/ 641276 h 1763538"/>
                <a:gd name="connsiteX9" fmla="*/ 512538 w 872998"/>
                <a:gd name="connsiteY9" fmla="*/ 69776 h 1763538"/>
                <a:gd name="connsiteX0" fmla="*/ 512538 w 892551"/>
                <a:gd name="connsiteY0" fmla="*/ 69776 h 1763538"/>
                <a:gd name="connsiteX1" fmla="*/ 335892 w 892551"/>
                <a:gd name="connsiteY1" fmla="*/ 59385 h 1763538"/>
                <a:gd name="connsiteX2" fmla="*/ 242374 w 892551"/>
                <a:gd name="connsiteY2" fmla="*/ 641276 h 1763538"/>
                <a:gd name="connsiteX3" fmla="*/ 3383 w 892551"/>
                <a:gd name="connsiteY3" fmla="*/ 1233558 h 1763538"/>
                <a:gd name="connsiteX4" fmla="*/ 128074 w 892551"/>
                <a:gd name="connsiteY4" fmla="*/ 1628412 h 1763538"/>
                <a:gd name="connsiteX5" fmla="*/ 481365 w 892551"/>
                <a:gd name="connsiteY5" fmla="*/ 1763494 h 1763538"/>
                <a:gd name="connsiteX6" fmla="*/ 772310 w 892551"/>
                <a:gd name="connsiteY6" fmla="*/ 1618021 h 1763538"/>
                <a:gd name="connsiteX7" fmla="*/ 886609 w 892551"/>
                <a:gd name="connsiteY7" fmla="*/ 1254338 h 1763538"/>
                <a:gd name="connsiteX8" fmla="*/ 606056 w 892551"/>
                <a:gd name="connsiteY8" fmla="*/ 641276 h 1763538"/>
                <a:gd name="connsiteX9" fmla="*/ 512538 w 892551"/>
                <a:gd name="connsiteY9" fmla="*/ 69776 h 1763538"/>
                <a:gd name="connsiteX0" fmla="*/ 512350 w 892664"/>
                <a:gd name="connsiteY0" fmla="*/ 69776 h 1773923"/>
                <a:gd name="connsiteX1" fmla="*/ 335704 w 892664"/>
                <a:gd name="connsiteY1" fmla="*/ 59385 h 1773923"/>
                <a:gd name="connsiteX2" fmla="*/ 242186 w 892664"/>
                <a:gd name="connsiteY2" fmla="*/ 641276 h 1773923"/>
                <a:gd name="connsiteX3" fmla="*/ 3195 w 892664"/>
                <a:gd name="connsiteY3" fmla="*/ 1233558 h 1773923"/>
                <a:gd name="connsiteX4" fmla="*/ 127886 w 892664"/>
                <a:gd name="connsiteY4" fmla="*/ 1628412 h 1773923"/>
                <a:gd name="connsiteX5" fmla="*/ 450004 w 892664"/>
                <a:gd name="connsiteY5" fmla="*/ 1773885 h 1773923"/>
                <a:gd name="connsiteX6" fmla="*/ 772122 w 892664"/>
                <a:gd name="connsiteY6" fmla="*/ 1618021 h 1773923"/>
                <a:gd name="connsiteX7" fmla="*/ 886421 w 892664"/>
                <a:gd name="connsiteY7" fmla="*/ 1254338 h 1773923"/>
                <a:gd name="connsiteX8" fmla="*/ 605868 w 892664"/>
                <a:gd name="connsiteY8" fmla="*/ 641276 h 1773923"/>
                <a:gd name="connsiteX9" fmla="*/ 512350 w 892664"/>
                <a:gd name="connsiteY9" fmla="*/ 69776 h 1773923"/>
                <a:gd name="connsiteX0" fmla="*/ 512350 w 908019"/>
                <a:gd name="connsiteY0" fmla="*/ 69776 h 1773923"/>
                <a:gd name="connsiteX1" fmla="*/ 335704 w 908019"/>
                <a:gd name="connsiteY1" fmla="*/ 59385 h 1773923"/>
                <a:gd name="connsiteX2" fmla="*/ 242186 w 908019"/>
                <a:gd name="connsiteY2" fmla="*/ 641276 h 1773923"/>
                <a:gd name="connsiteX3" fmla="*/ 3195 w 908019"/>
                <a:gd name="connsiteY3" fmla="*/ 1233558 h 1773923"/>
                <a:gd name="connsiteX4" fmla="*/ 127886 w 908019"/>
                <a:gd name="connsiteY4" fmla="*/ 1628412 h 1773923"/>
                <a:gd name="connsiteX5" fmla="*/ 450004 w 908019"/>
                <a:gd name="connsiteY5" fmla="*/ 1773885 h 1773923"/>
                <a:gd name="connsiteX6" fmla="*/ 772122 w 908019"/>
                <a:gd name="connsiteY6" fmla="*/ 1618021 h 1773923"/>
                <a:gd name="connsiteX7" fmla="*/ 876031 w 908019"/>
                <a:gd name="connsiteY7" fmla="*/ 1337466 h 1773923"/>
                <a:gd name="connsiteX8" fmla="*/ 886421 w 908019"/>
                <a:gd name="connsiteY8" fmla="*/ 1254338 h 1773923"/>
                <a:gd name="connsiteX9" fmla="*/ 605868 w 908019"/>
                <a:gd name="connsiteY9" fmla="*/ 641276 h 1773923"/>
                <a:gd name="connsiteX10" fmla="*/ 512350 w 908019"/>
                <a:gd name="connsiteY10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337466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243948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3526 h 1767673"/>
                <a:gd name="connsiteX1" fmla="*/ 357039 w 882887"/>
                <a:gd name="connsiteY1" fmla="*/ 64180 h 1767673"/>
                <a:gd name="connsiteX2" fmla="*/ 242186 w 882887"/>
                <a:gd name="connsiteY2" fmla="*/ 635026 h 1767673"/>
                <a:gd name="connsiteX3" fmla="*/ 3195 w 882887"/>
                <a:gd name="connsiteY3" fmla="*/ 1227308 h 1767673"/>
                <a:gd name="connsiteX4" fmla="*/ 127886 w 882887"/>
                <a:gd name="connsiteY4" fmla="*/ 1622162 h 1767673"/>
                <a:gd name="connsiteX5" fmla="*/ 450004 w 882887"/>
                <a:gd name="connsiteY5" fmla="*/ 1767635 h 1767673"/>
                <a:gd name="connsiteX6" fmla="*/ 772122 w 882887"/>
                <a:gd name="connsiteY6" fmla="*/ 1611771 h 1767673"/>
                <a:gd name="connsiteX7" fmla="*/ 876031 w 882887"/>
                <a:gd name="connsiteY7" fmla="*/ 1237698 h 1767673"/>
                <a:gd name="connsiteX8" fmla="*/ 605868 w 882887"/>
                <a:gd name="connsiteY8" fmla="*/ 635026 h 1767673"/>
                <a:gd name="connsiteX9" fmla="*/ 512350 w 882887"/>
                <a:gd name="connsiteY9" fmla="*/ 63526 h 1767673"/>
                <a:gd name="connsiteX0" fmla="*/ 496347 w 882887"/>
                <a:gd name="connsiteY0" fmla="*/ 56133 h 1776848"/>
                <a:gd name="connsiteX1" fmla="*/ 357039 w 882887"/>
                <a:gd name="connsiteY1" fmla="*/ 73355 h 1776848"/>
                <a:gd name="connsiteX2" fmla="*/ 242186 w 882887"/>
                <a:gd name="connsiteY2" fmla="*/ 644201 h 1776848"/>
                <a:gd name="connsiteX3" fmla="*/ 3195 w 882887"/>
                <a:gd name="connsiteY3" fmla="*/ 1236483 h 1776848"/>
                <a:gd name="connsiteX4" fmla="*/ 127886 w 882887"/>
                <a:gd name="connsiteY4" fmla="*/ 1631337 h 1776848"/>
                <a:gd name="connsiteX5" fmla="*/ 450004 w 882887"/>
                <a:gd name="connsiteY5" fmla="*/ 1776810 h 1776848"/>
                <a:gd name="connsiteX6" fmla="*/ 772122 w 882887"/>
                <a:gd name="connsiteY6" fmla="*/ 1620946 h 1776848"/>
                <a:gd name="connsiteX7" fmla="*/ 876031 w 882887"/>
                <a:gd name="connsiteY7" fmla="*/ 1246873 h 1776848"/>
                <a:gd name="connsiteX8" fmla="*/ 605868 w 882887"/>
                <a:gd name="connsiteY8" fmla="*/ 644201 h 1776848"/>
                <a:gd name="connsiteX9" fmla="*/ 496347 w 882887"/>
                <a:gd name="connsiteY9" fmla="*/ 56133 h 1776848"/>
                <a:gd name="connsiteX0" fmla="*/ 496347 w 882887"/>
                <a:gd name="connsiteY0" fmla="*/ 53570 h 1774285"/>
                <a:gd name="connsiteX1" fmla="*/ 383709 w 882887"/>
                <a:gd name="connsiteY1" fmla="*/ 76315 h 1774285"/>
                <a:gd name="connsiteX2" fmla="*/ 242186 w 882887"/>
                <a:gd name="connsiteY2" fmla="*/ 641638 h 1774285"/>
                <a:gd name="connsiteX3" fmla="*/ 3195 w 882887"/>
                <a:gd name="connsiteY3" fmla="*/ 1233920 h 1774285"/>
                <a:gd name="connsiteX4" fmla="*/ 127886 w 882887"/>
                <a:gd name="connsiteY4" fmla="*/ 1628774 h 1774285"/>
                <a:gd name="connsiteX5" fmla="*/ 450004 w 882887"/>
                <a:gd name="connsiteY5" fmla="*/ 1774247 h 1774285"/>
                <a:gd name="connsiteX6" fmla="*/ 772122 w 882887"/>
                <a:gd name="connsiteY6" fmla="*/ 1618383 h 1774285"/>
                <a:gd name="connsiteX7" fmla="*/ 876031 w 882887"/>
                <a:gd name="connsiteY7" fmla="*/ 1244310 h 1774285"/>
                <a:gd name="connsiteX8" fmla="*/ 605868 w 882887"/>
                <a:gd name="connsiteY8" fmla="*/ 641638 h 1774285"/>
                <a:gd name="connsiteX9" fmla="*/ 496347 w 882887"/>
                <a:gd name="connsiteY9" fmla="*/ 53570 h 1774285"/>
                <a:gd name="connsiteX0" fmla="*/ 496347 w 882887"/>
                <a:gd name="connsiteY0" fmla="*/ 70919 h 1791634"/>
                <a:gd name="connsiteX1" fmla="*/ 394376 w 882887"/>
                <a:gd name="connsiteY1" fmla="*/ 60529 h 1791634"/>
                <a:gd name="connsiteX2" fmla="*/ 242186 w 882887"/>
                <a:gd name="connsiteY2" fmla="*/ 658987 h 1791634"/>
                <a:gd name="connsiteX3" fmla="*/ 3195 w 882887"/>
                <a:gd name="connsiteY3" fmla="*/ 1251269 h 1791634"/>
                <a:gd name="connsiteX4" fmla="*/ 127886 w 882887"/>
                <a:gd name="connsiteY4" fmla="*/ 1646123 h 1791634"/>
                <a:gd name="connsiteX5" fmla="*/ 450004 w 882887"/>
                <a:gd name="connsiteY5" fmla="*/ 1791596 h 1791634"/>
                <a:gd name="connsiteX6" fmla="*/ 772122 w 882887"/>
                <a:gd name="connsiteY6" fmla="*/ 1635732 h 1791634"/>
                <a:gd name="connsiteX7" fmla="*/ 876031 w 882887"/>
                <a:gd name="connsiteY7" fmla="*/ 1261659 h 1791634"/>
                <a:gd name="connsiteX8" fmla="*/ 605868 w 882887"/>
                <a:gd name="connsiteY8" fmla="*/ 658987 h 1791634"/>
                <a:gd name="connsiteX9" fmla="*/ 496347 w 882887"/>
                <a:gd name="connsiteY9" fmla="*/ 70919 h 1791634"/>
                <a:gd name="connsiteX0" fmla="*/ 446050 w 832590"/>
                <a:gd name="connsiteY0" fmla="*/ 70919 h 1791632"/>
                <a:gd name="connsiteX1" fmla="*/ 344079 w 832590"/>
                <a:gd name="connsiteY1" fmla="*/ 60529 h 1791632"/>
                <a:gd name="connsiteX2" fmla="*/ 191889 w 832590"/>
                <a:gd name="connsiteY2" fmla="*/ 658987 h 1791632"/>
                <a:gd name="connsiteX3" fmla="*/ 6236 w 832590"/>
                <a:gd name="connsiteY3" fmla="*/ 1273360 h 1791632"/>
                <a:gd name="connsiteX4" fmla="*/ 77589 w 832590"/>
                <a:gd name="connsiteY4" fmla="*/ 1646123 h 1791632"/>
                <a:gd name="connsiteX5" fmla="*/ 399707 w 832590"/>
                <a:gd name="connsiteY5" fmla="*/ 1791596 h 1791632"/>
                <a:gd name="connsiteX6" fmla="*/ 721825 w 832590"/>
                <a:gd name="connsiteY6" fmla="*/ 1635732 h 1791632"/>
                <a:gd name="connsiteX7" fmla="*/ 825734 w 832590"/>
                <a:gd name="connsiteY7" fmla="*/ 1261659 h 1791632"/>
                <a:gd name="connsiteX8" fmla="*/ 555571 w 832590"/>
                <a:gd name="connsiteY8" fmla="*/ 658987 h 1791632"/>
                <a:gd name="connsiteX9" fmla="*/ 446050 w 832590"/>
                <a:gd name="connsiteY9" fmla="*/ 70919 h 1791632"/>
                <a:gd name="connsiteX0" fmla="*/ 446050 w 769640"/>
                <a:gd name="connsiteY0" fmla="*/ 70919 h 1791632"/>
                <a:gd name="connsiteX1" fmla="*/ 344079 w 769640"/>
                <a:gd name="connsiteY1" fmla="*/ 60529 h 1791632"/>
                <a:gd name="connsiteX2" fmla="*/ 191889 w 769640"/>
                <a:gd name="connsiteY2" fmla="*/ 658987 h 1791632"/>
                <a:gd name="connsiteX3" fmla="*/ 6236 w 769640"/>
                <a:gd name="connsiteY3" fmla="*/ 1273360 h 1791632"/>
                <a:gd name="connsiteX4" fmla="*/ 77589 w 769640"/>
                <a:gd name="connsiteY4" fmla="*/ 1646123 h 1791632"/>
                <a:gd name="connsiteX5" fmla="*/ 399707 w 769640"/>
                <a:gd name="connsiteY5" fmla="*/ 1791596 h 1791632"/>
                <a:gd name="connsiteX6" fmla="*/ 721825 w 769640"/>
                <a:gd name="connsiteY6" fmla="*/ 1635732 h 1791632"/>
                <a:gd name="connsiteX7" fmla="*/ 751060 w 769640"/>
                <a:gd name="connsiteY7" fmla="*/ 1261659 h 1791632"/>
                <a:gd name="connsiteX8" fmla="*/ 555571 w 769640"/>
                <a:gd name="connsiteY8" fmla="*/ 658987 h 1791632"/>
                <a:gd name="connsiteX9" fmla="*/ 446050 w 769640"/>
                <a:gd name="connsiteY9" fmla="*/ 70919 h 1791632"/>
                <a:gd name="connsiteX0" fmla="*/ 446050 w 769640"/>
                <a:gd name="connsiteY0" fmla="*/ 61659 h 1782372"/>
                <a:gd name="connsiteX1" fmla="*/ 360081 w 769640"/>
                <a:gd name="connsiteY1" fmla="*/ 67837 h 1782372"/>
                <a:gd name="connsiteX2" fmla="*/ 191889 w 769640"/>
                <a:gd name="connsiteY2" fmla="*/ 649727 h 1782372"/>
                <a:gd name="connsiteX3" fmla="*/ 6236 w 769640"/>
                <a:gd name="connsiteY3" fmla="*/ 1264100 h 1782372"/>
                <a:gd name="connsiteX4" fmla="*/ 77589 w 769640"/>
                <a:gd name="connsiteY4" fmla="*/ 1636863 h 1782372"/>
                <a:gd name="connsiteX5" fmla="*/ 399707 w 769640"/>
                <a:gd name="connsiteY5" fmla="*/ 1782336 h 1782372"/>
                <a:gd name="connsiteX6" fmla="*/ 721825 w 769640"/>
                <a:gd name="connsiteY6" fmla="*/ 1626472 h 1782372"/>
                <a:gd name="connsiteX7" fmla="*/ 751060 w 769640"/>
                <a:gd name="connsiteY7" fmla="*/ 1252399 h 1782372"/>
                <a:gd name="connsiteX8" fmla="*/ 555571 w 769640"/>
                <a:gd name="connsiteY8" fmla="*/ 649727 h 1782372"/>
                <a:gd name="connsiteX9" fmla="*/ 446050 w 769640"/>
                <a:gd name="connsiteY9" fmla="*/ 61659 h 1782372"/>
                <a:gd name="connsiteX0" fmla="*/ 419380 w 769640"/>
                <a:gd name="connsiteY0" fmla="*/ 54540 h 1791821"/>
                <a:gd name="connsiteX1" fmla="*/ 360081 w 769640"/>
                <a:gd name="connsiteY1" fmla="*/ 77286 h 1791821"/>
                <a:gd name="connsiteX2" fmla="*/ 191889 w 769640"/>
                <a:gd name="connsiteY2" fmla="*/ 659176 h 1791821"/>
                <a:gd name="connsiteX3" fmla="*/ 6236 w 769640"/>
                <a:gd name="connsiteY3" fmla="*/ 1273549 h 1791821"/>
                <a:gd name="connsiteX4" fmla="*/ 77589 w 769640"/>
                <a:gd name="connsiteY4" fmla="*/ 1646312 h 1791821"/>
                <a:gd name="connsiteX5" fmla="*/ 399707 w 769640"/>
                <a:gd name="connsiteY5" fmla="*/ 1791785 h 1791821"/>
                <a:gd name="connsiteX6" fmla="*/ 721825 w 769640"/>
                <a:gd name="connsiteY6" fmla="*/ 1635921 h 1791821"/>
                <a:gd name="connsiteX7" fmla="*/ 751060 w 769640"/>
                <a:gd name="connsiteY7" fmla="*/ 1261848 h 1791821"/>
                <a:gd name="connsiteX8" fmla="*/ 555571 w 769640"/>
                <a:gd name="connsiteY8" fmla="*/ 659176 h 1791821"/>
                <a:gd name="connsiteX9" fmla="*/ 419380 w 769640"/>
                <a:gd name="connsiteY9" fmla="*/ 54540 h 1791821"/>
                <a:gd name="connsiteX0" fmla="*/ 418158 w 769640"/>
                <a:gd name="connsiteY0" fmla="*/ 63978 h 1779745"/>
                <a:gd name="connsiteX1" fmla="*/ 360081 w 769640"/>
                <a:gd name="connsiteY1" fmla="*/ 65210 h 1779745"/>
                <a:gd name="connsiteX2" fmla="*/ 191889 w 769640"/>
                <a:gd name="connsiteY2" fmla="*/ 647100 h 1779745"/>
                <a:gd name="connsiteX3" fmla="*/ 6236 w 769640"/>
                <a:gd name="connsiteY3" fmla="*/ 1261473 h 1779745"/>
                <a:gd name="connsiteX4" fmla="*/ 77589 w 769640"/>
                <a:gd name="connsiteY4" fmla="*/ 1634236 h 1779745"/>
                <a:gd name="connsiteX5" fmla="*/ 399707 w 769640"/>
                <a:gd name="connsiteY5" fmla="*/ 1779709 h 1779745"/>
                <a:gd name="connsiteX6" fmla="*/ 721825 w 769640"/>
                <a:gd name="connsiteY6" fmla="*/ 1623845 h 1779745"/>
                <a:gd name="connsiteX7" fmla="*/ 751060 w 769640"/>
                <a:gd name="connsiteY7" fmla="*/ 1249772 h 1779745"/>
                <a:gd name="connsiteX8" fmla="*/ 555571 w 769640"/>
                <a:gd name="connsiteY8" fmla="*/ 647100 h 1779745"/>
                <a:gd name="connsiteX9" fmla="*/ 418158 w 769640"/>
                <a:gd name="connsiteY9" fmla="*/ 63978 h 1779745"/>
                <a:gd name="connsiteX0" fmla="*/ 418158 w 769640"/>
                <a:gd name="connsiteY0" fmla="*/ 60623 h 1776390"/>
                <a:gd name="connsiteX1" fmla="*/ 368638 w 769640"/>
                <a:gd name="connsiteY1" fmla="*/ 68182 h 1776390"/>
                <a:gd name="connsiteX2" fmla="*/ 191889 w 769640"/>
                <a:gd name="connsiteY2" fmla="*/ 643745 h 1776390"/>
                <a:gd name="connsiteX3" fmla="*/ 6236 w 769640"/>
                <a:gd name="connsiteY3" fmla="*/ 1258118 h 1776390"/>
                <a:gd name="connsiteX4" fmla="*/ 77589 w 769640"/>
                <a:gd name="connsiteY4" fmla="*/ 1630881 h 1776390"/>
                <a:gd name="connsiteX5" fmla="*/ 399707 w 769640"/>
                <a:gd name="connsiteY5" fmla="*/ 1776354 h 1776390"/>
                <a:gd name="connsiteX6" fmla="*/ 721825 w 769640"/>
                <a:gd name="connsiteY6" fmla="*/ 1620490 h 1776390"/>
                <a:gd name="connsiteX7" fmla="*/ 751060 w 769640"/>
                <a:gd name="connsiteY7" fmla="*/ 1246417 h 1776390"/>
                <a:gd name="connsiteX8" fmla="*/ 555571 w 769640"/>
                <a:gd name="connsiteY8" fmla="*/ 643745 h 1776390"/>
                <a:gd name="connsiteX9" fmla="*/ 418158 w 769640"/>
                <a:gd name="connsiteY9" fmla="*/ 60623 h 1776390"/>
                <a:gd name="connsiteX0" fmla="*/ 418158 w 769640"/>
                <a:gd name="connsiteY0" fmla="*/ 61595 h 1777362"/>
                <a:gd name="connsiteX1" fmla="*/ 368638 w 769640"/>
                <a:gd name="connsiteY1" fmla="*/ 69154 h 1777362"/>
                <a:gd name="connsiteX2" fmla="*/ 191889 w 769640"/>
                <a:gd name="connsiteY2" fmla="*/ 644717 h 1777362"/>
                <a:gd name="connsiteX3" fmla="*/ 6236 w 769640"/>
                <a:gd name="connsiteY3" fmla="*/ 1259090 h 1777362"/>
                <a:gd name="connsiteX4" fmla="*/ 77589 w 769640"/>
                <a:gd name="connsiteY4" fmla="*/ 1631853 h 1777362"/>
                <a:gd name="connsiteX5" fmla="*/ 399707 w 769640"/>
                <a:gd name="connsiteY5" fmla="*/ 1777326 h 1777362"/>
                <a:gd name="connsiteX6" fmla="*/ 721825 w 769640"/>
                <a:gd name="connsiteY6" fmla="*/ 1621462 h 1777362"/>
                <a:gd name="connsiteX7" fmla="*/ 751060 w 769640"/>
                <a:gd name="connsiteY7" fmla="*/ 1247389 h 1777362"/>
                <a:gd name="connsiteX8" fmla="*/ 555571 w 769640"/>
                <a:gd name="connsiteY8" fmla="*/ 644717 h 1777362"/>
                <a:gd name="connsiteX9" fmla="*/ 418158 w 769640"/>
                <a:gd name="connsiteY9" fmla="*/ 61595 h 1777362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74984 h 1890751"/>
                <a:gd name="connsiteX1" fmla="*/ 368638 w 769640"/>
                <a:gd name="connsiteY1" fmla="*/ 182543 h 1890751"/>
                <a:gd name="connsiteX2" fmla="*/ 191889 w 769640"/>
                <a:gd name="connsiteY2" fmla="*/ 758106 h 1890751"/>
                <a:gd name="connsiteX3" fmla="*/ 6236 w 769640"/>
                <a:gd name="connsiteY3" fmla="*/ 1372479 h 1890751"/>
                <a:gd name="connsiteX4" fmla="*/ 77589 w 769640"/>
                <a:gd name="connsiteY4" fmla="*/ 1745242 h 1890751"/>
                <a:gd name="connsiteX5" fmla="*/ 399707 w 769640"/>
                <a:gd name="connsiteY5" fmla="*/ 1890715 h 1890751"/>
                <a:gd name="connsiteX6" fmla="*/ 721825 w 769640"/>
                <a:gd name="connsiteY6" fmla="*/ 1734851 h 1890751"/>
                <a:gd name="connsiteX7" fmla="*/ 751060 w 769640"/>
                <a:gd name="connsiteY7" fmla="*/ 1360778 h 1890751"/>
                <a:gd name="connsiteX8" fmla="*/ 555571 w 769640"/>
                <a:gd name="connsiteY8" fmla="*/ 758106 h 1890751"/>
                <a:gd name="connsiteX9" fmla="*/ 418158 w 769640"/>
                <a:gd name="connsiteY9" fmla="*/ 174984 h 1890751"/>
                <a:gd name="connsiteX0" fmla="*/ 419641 w 771123"/>
                <a:gd name="connsiteY0" fmla="*/ 126215 h 1841982"/>
                <a:gd name="connsiteX1" fmla="*/ 370121 w 771123"/>
                <a:gd name="connsiteY1" fmla="*/ 133774 h 1841982"/>
                <a:gd name="connsiteX2" fmla="*/ 215375 w 771123"/>
                <a:gd name="connsiteY2" fmla="*/ 694149 h 1841982"/>
                <a:gd name="connsiteX3" fmla="*/ 7719 w 771123"/>
                <a:gd name="connsiteY3" fmla="*/ 1323710 h 1841982"/>
                <a:gd name="connsiteX4" fmla="*/ 79072 w 771123"/>
                <a:gd name="connsiteY4" fmla="*/ 1696473 h 1841982"/>
                <a:gd name="connsiteX5" fmla="*/ 401190 w 771123"/>
                <a:gd name="connsiteY5" fmla="*/ 1841946 h 1841982"/>
                <a:gd name="connsiteX6" fmla="*/ 723308 w 771123"/>
                <a:gd name="connsiteY6" fmla="*/ 1686082 h 1841982"/>
                <a:gd name="connsiteX7" fmla="*/ 752543 w 771123"/>
                <a:gd name="connsiteY7" fmla="*/ 1312009 h 1841982"/>
                <a:gd name="connsiteX8" fmla="*/ 557054 w 771123"/>
                <a:gd name="connsiteY8" fmla="*/ 709337 h 1841982"/>
                <a:gd name="connsiteX9" fmla="*/ 419641 w 771123"/>
                <a:gd name="connsiteY9" fmla="*/ 126215 h 1841982"/>
                <a:gd name="connsiteX0" fmla="*/ 420729 w 772211"/>
                <a:gd name="connsiteY0" fmla="*/ 126514 h 1842281"/>
                <a:gd name="connsiteX1" fmla="*/ 371209 w 772211"/>
                <a:gd name="connsiteY1" fmla="*/ 134073 h 1842281"/>
                <a:gd name="connsiteX2" fmla="*/ 232353 w 772211"/>
                <a:gd name="connsiteY2" fmla="*/ 700776 h 1842281"/>
                <a:gd name="connsiteX3" fmla="*/ 8807 w 772211"/>
                <a:gd name="connsiteY3" fmla="*/ 1324009 h 1842281"/>
                <a:gd name="connsiteX4" fmla="*/ 80160 w 772211"/>
                <a:gd name="connsiteY4" fmla="*/ 1696772 h 1842281"/>
                <a:gd name="connsiteX5" fmla="*/ 402278 w 772211"/>
                <a:gd name="connsiteY5" fmla="*/ 1842245 h 1842281"/>
                <a:gd name="connsiteX6" fmla="*/ 724396 w 772211"/>
                <a:gd name="connsiteY6" fmla="*/ 1686381 h 1842281"/>
                <a:gd name="connsiteX7" fmla="*/ 753631 w 772211"/>
                <a:gd name="connsiteY7" fmla="*/ 1312308 h 1842281"/>
                <a:gd name="connsiteX8" fmla="*/ 558142 w 772211"/>
                <a:gd name="connsiteY8" fmla="*/ 709636 h 1842281"/>
                <a:gd name="connsiteX9" fmla="*/ 420729 w 772211"/>
                <a:gd name="connsiteY9" fmla="*/ 126514 h 1842281"/>
                <a:gd name="connsiteX0" fmla="*/ 420729 w 772211"/>
                <a:gd name="connsiteY0" fmla="*/ 174905 h 1890672"/>
                <a:gd name="connsiteX1" fmla="*/ 371209 w 772211"/>
                <a:gd name="connsiteY1" fmla="*/ 182464 h 1890672"/>
                <a:gd name="connsiteX2" fmla="*/ 232353 w 772211"/>
                <a:gd name="connsiteY2" fmla="*/ 749167 h 1890672"/>
                <a:gd name="connsiteX3" fmla="*/ 8807 w 772211"/>
                <a:gd name="connsiteY3" fmla="*/ 1372400 h 1890672"/>
                <a:gd name="connsiteX4" fmla="*/ 80160 w 772211"/>
                <a:gd name="connsiteY4" fmla="*/ 1745163 h 1890672"/>
                <a:gd name="connsiteX5" fmla="*/ 402278 w 772211"/>
                <a:gd name="connsiteY5" fmla="*/ 1890636 h 1890672"/>
                <a:gd name="connsiteX6" fmla="*/ 724396 w 772211"/>
                <a:gd name="connsiteY6" fmla="*/ 1734772 h 1890672"/>
                <a:gd name="connsiteX7" fmla="*/ 753631 w 772211"/>
                <a:gd name="connsiteY7" fmla="*/ 1360699 h 1890672"/>
                <a:gd name="connsiteX8" fmla="*/ 558142 w 772211"/>
                <a:gd name="connsiteY8" fmla="*/ 758027 h 1890672"/>
                <a:gd name="connsiteX9" fmla="*/ 420729 w 772211"/>
                <a:gd name="connsiteY9" fmla="*/ 174905 h 1890672"/>
                <a:gd name="connsiteX0" fmla="*/ 420729 w 772211"/>
                <a:gd name="connsiteY0" fmla="*/ 133126 h 1848893"/>
                <a:gd name="connsiteX1" fmla="*/ 374876 w 772211"/>
                <a:gd name="connsiteY1" fmla="*/ 131825 h 1848893"/>
                <a:gd name="connsiteX2" fmla="*/ 232353 w 772211"/>
                <a:gd name="connsiteY2" fmla="*/ 707388 h 1848893"/>
                <a:gd name="connsiteX3" fmla="*/ 8807 w 772211"/>
                <a:gd name="connsiteY3" fmla="*/ 1330621 h 1848893"/>
                <a:gd name="connsiteX4" fmla="*/ 80160 w 772211"/>
                <a:gd name="connsiteY4" fmla="*/ 1703384 h 1848893"/>
                <a:gd name="connsiteX5" fmla="*/ 402278 w 772211"/>
                <a:gd name="connsiteY5" fmla="*/ 1848857 h 1848893"/>
                <a:gd name="connsiteX6" fmla="*/ 724396 w 772211"/>
                <a:gd name="connsiteY6" fmla="*/ 1692993 h 1848893"/>
                <a:gd name="connsiteX7" fmla="*/ 753631 w 772211"/>
                <a:gd name="connsiteY7" fmla="*/ 1318920 h 1848893"/>
                <a:gd name="connsiteX8" fmla="*/ 558142 w 772211"/>
                <a:gd name="connsiteY8" fmla="*/ 716248 h 1848893"/>
                <a:gd name="connsiteX9" fmla="*/ 420729 w 772211"/>
                <a:gd name="connsiteY9" fmla="*/ 133126 h 1848893"/>
                <a:gd name="connsiteX0" fmla="*/ 420729 w 772211"/>
                <a:gd name="connsiteY0" fmla="*/ 178921 h 1894688"/>
                <a:gd name="connsiteX1" fmla="*/ 374876 w 772211"/>
                <a:gd name="connsiteY1" fmla="*/ 177620 h 1894688"/>
                <a:gd name="connsiteX2" fmla="*/ 232353 w 772211"/>
                <a:gd name="connsiteY2" fmla="*/ 753183 h 1894688"/>
                <a:gd name="connsiteX3" fmla="*/ 8807 w 772211"/>
                <a:gd name="connsiteY3" fmla="*/ 1376416 h 1894688"/>
                <a:gd name="connsiteX4" fmla="*/ 80160 w 772211"/>
                <a:gd name="connsiteY4" fmla="*/ 1749179 h 1894688"/>
                <a:gd name="connsiteX5" fmla="*/ 402278 w 772211"/>
                <a:gd name="connsiteY5" fmla="*/ 1894652 h 1894688"/>
                <a:gd name="connsiteX6" fmla="*/ 724396 w 772211"/>
                <a:gd name="connsiteY6" fmla="*/ 1738788 h 1894688"/>
                <a:gd name="connsiteX7" fmla="*/ 753631 w 772211"/>
                <a:gd name="connsiteY7" fmla="*/ 1364715 h 1894688"/>
                <a:gd name="connsiteX8" fmla="*/ 558142 w 772211"/>
                <a:gd name="connsiteY8" fmla="*/ 762043 h 1894688"/>
                <a:gd name="connsiteX9" fmla="*/ 420729 w 772211"/>
                <a:gd name="connsiteY9" fmla="*/ 178921 h 1894688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95077"/>
                <a:gd name="connsiteY0" fmla="*/ 75603 h 1791370"/>
                <a:gd name="connsiteX1" fmla="*/ 371254 w 795077"/>
                <a:gd name="connsiteY1" fmla="*/ 74302 h 1791370"/>
                <a:gd name="connsiteX2" fmla="*/ 174947 w 795077"/>
                <a:gd name="connsiteY2" fmla="*/ 675177 h 1791370"/>
                <a:gd name="connsiteX3" fmla="*/ 5185 w 795077"/>
                <a:gd name="connsiteY3" fmla="*/ 1273098 h 1791370"/>
                <a:gd name="connsiteX4" fmla="*/ 76538 w 795077"/>
                <a:gd name="connsiteY4" fmla="*/ 1645861 h 1791370"/>
                <a:gd name="connsiteX5" fmla="*/ 398656 w 795077"/>
                <a:gd name="connsiteY5" fmla="*/ 1791334 h 1791370"/>
                <a:gd name="connsiteX6" fmla="*/ 720774 w 795077"/>
                <a:gd name="connsiteY6" fmla="*/ 1635470 h 1791370"/>
                <a:gd name="connsiteX7" fmla="*/ 784234 w 795077"/>
                <a:gd name="connsiteY7" fmla="*/ 1271522 h 1791370"/>
                <a:gd name="connsiteX8" fmla="*/ 603414 w 795077"/>
                <a:gd name="connsiteY8" fmla="*/ 673912 h 1791370"/>
                <a:gd name="connsiteX9" fmla="*/ 417107 w 795077"/>
                <a:gd name="connsiteY9" fmla="*/ 75603 h 1791370"/>
                <a:gd name="connsiteX0" fmla="*/ 417107 w 795077"/>
                <a:gd name="connsiteY0" fmla="*/ 74179 h 1789946"/>
                <a:gd name="connsiteX1" fmla="*/ 354141 w 795077"/>
                <a:gd name="connsiteY1" fmla="*/ 75408 h 1789946"/>
                <a:gd name="connsiteX2" fmla="*/ 174947 w 795077"/>
                <a:gd name="connsiteY2" fmla="*/ 673753 h 1789946"/>
                <a:gd name="connsiteX3" fmla="*/ 5185 w 795077"/>
                <a:gd name="connsiteY3" fmla="*/ 1271674 h 1789946"/>
                <a:gd name="connsiteX4" fmla="*/ 76538 w 795077"/>
                <a:gd name="connsiteY4" fmla="*/ 1644437 h 1789946"/>
                <a:gd name="connsiteX5" fmla="*/ 398656 w 795077"/>
                <a:gd name="connsiteY5" fmla="*/ 1789910 h 1789946"/>
                <a:gd name="connsiteX6" fmla="*/ 720774 w 795077"/>
                <a:gd name="connsiteY6" fmla="*/ 1634046 h 1789946"/>
                <a:gd name="connsiteX7" fmla="*/ 784234 w 795077"/>
                <a:gd name="connsiteY7" fmla="*/ 1270098 h 1789946"/>
                <a:gd name="connsiteX8" fmla="*/ 603414 w 795077"/>
                <a:gd name="connsiteY8" fmla="*/ 672488 h 1789946"/>
                <a:gd name="connsiteX9" fmla="*/ 417107 w 795077"/>
                <a:gd name="connsiteY9" fmla="*/ 74179 h 1789946"/>
                <a:gd name="connsiteX0" fmla="*/ 446443 w 795077"/>
                <a:gd name="connsiteY0" fmla="*/ 72021 h 1792850"/>
                <a:gd name="connsiteX1" fmla="*/ 354141 w 795077"/>
                <a:gd name="connsiteY1" fmla="*/ 78312 h 1792850"/>
                <a:gd name="connsiteX2" fmla="*/ 174947 w 795077"/>
                <a:gd name="connsiteY2" fmla="*/ 676657 h 1792850"/>
                <a:gd name="connsiteX3" fmla="*/ 5185 w 795077"/>
                <a:gd name="connsiteY3" fmla="*/ 1274578 h 1792850"/>
                <a:gd name="connsiteX4" fmla="*/ 76538 w 795077"/>
                <a:gd name="connsiteY4" fmla="*/ 1647341 h 1792850"/>
                <a:gd name="connsiteX5" fmla="*/ 398656 w 795077"/>
                <a:gd name="connsiteY5" fmla="*/ 1792814 h 1792850"/>
                <a:gd name="connsiteX6" fmla="*/ 720774 w 795077"/>
                <a:gd name="connsiteY6" fmla="*/ 1636950 h 1792850"/>
                <a:gd name="connsiteX7" fmla="*/ 784234 w 795077"/>
                <a:gd name="connsiteY7" fmla="*/ 1273002 h 1792850"/>
                <a:gd name="connsiteX8" fmla="*/ 603414 w 795077"/>
                <a:gd name="connsiteY8" fmla="*/ 675392 h 1792850"/>
                <a:gd name="connsiteX9" fmla="*/ 446443 w 795077"/>
                <a:gd name="connsiteY9" fmla="*/ 72021 h 1792850"/>
                <a:gd name="connsiteX0" fmla="*/ 446443 w 795077"/>
                <a:gd name="connsiteY0" fmla="*/ 77681 h 1798510"/>
                <a:gd name="connsiteX1" fmla="*/ 344361 w 795077"/>
                <a:gd name="connsiteY1" fmla="*/ 73848 h 1798510"/>
                <a:gd name="connsiteX2" fmla="*/ 174947 w 795077"/>
                <a:gd name="connsiteY2" fmla="*/ 682317 h 1798510"/>
                <a:gd name="connsiteX3" fmla="*/ 5185 w 795077"/>
                <a:gd name="connsiteY3" fmla="*/ 1280238 h 1798510"/>
                <a:gd name="connsiteX4" fmla="*/ 76538 w 795077"/>
                <a:gd name="connsiteY4" fmla="*/ 1653001 h 1798510"/>
                <a:gd name="connsiteX5" fmla="*/ 398656 w 795077"/>
                <a:gd name="connsiteY5" fmla="*/ 1798474 h 1798510"/>
                <a:gd name="connsiteX6" fmla="*/ 720774 w 795077"/>
                <a:gd name="connsiteY6" fmla="*/ 1642610 h 1798510"/>
                <a:gd name="connsiteX7" fmla="*/ 784234 w 795077"/>
                <a:gd name="connsiteY7" fmla="*/ 1278662 h 1798510"/>
                <a:gd name="connsiteX8" fmla="*/ 603414 w 795077"/>
                <a:gd name="connsiteY8" fmla="*/ 681052 h 1798510"/>
                <a:gd name="connsiteX9" fmla="*/ 446443 w 795077"/>
                <a:gd name="connsiteY9" fmla="*/ 77681 h 1798510"/>
                <a:gd name="connsiteX0" fmla="*/ 446443 w 795077"/>
                <a:gd name="connsiteY0" fmla="*/ 73406 h 1794235"/>
                <a:gd name="connsiteX1" fmla="*/ 332137 w 795077"/>
                <a:gd name="connsiteY1" fmla="*/ 77167 h 1794235"/>
                <a:gd name="connsiteX2" fmla="*/ 174947 w 795077"/>
                <a:gd name="connsiteY2" fmla="*/ 678042 h 1794235"/>
                <a:gd name="connsiteX3" fmla="*/ 5185 w 795077"/>
                <a:gd name="connsiteY3" fmla="*/ 1275963 h 1794235"/>
                <a:gd name="connsiteX4" fmla="*/ 76538 w 795077"/>
                <a:gd name="connsiteY4" fmla="*/ 1648726 h 1794235"/>
                <a:gd name="connsiteX5" fmla="*/ 398656 w 795077"/>
                <a:gd name="connsiteY5" fmla="*/ 1794199 h 1794235"/>
                <a:gd name="connsiteX6" fmla="*/ 720774 w 795077"/>
                <a:gd name="connsiteY6" fmla="*/ 1638335 h 1794235"/>
                <a:gd name="connsiteX7" fmla="*/ 784234 w 795077"/>
                <a:gd name="connsiteY7" fmla="*/ 1274387 h 1794235"/>
                <a:gd name="connsiteX8" fmla="*/ 603414 w 795077"/>
                <a:gd name="connsiteY8" fmla="*/ 676777 h 1794235"/>
                <a:gd name="connsiteX9" fmla="*/ 446443 w 795077"/>
                <a:gd name="connsiteY9" fmla="*/ 73406 h 1794235"/>
                <a:gd name="connsiteX0" fmla="*/ 446443 w 795077"/>
                <a:gd name="connsiteY0" fmla="*/ 126866 h 1847695"/>
                <a:gd name="connsiteX1" fmla="*/ 332137 w 795077"/>
                <a:gd name="connsiteY1" fmla="*/ 130627 h 1847695"/>
                <a:gd name="connsiteX2" fmla="*/ 174947 w 795077"/>
                <a:gd name="connsiteY2" fmla="*/ 731502 h 1847695"/>
                <a:gd name="connsiteX3" fmla="*/ 5185 w 795077"/>
                <a:gd name="connsiteY3" fmla="*/ 1329423 h 1847695"/>
                <a:gd name="connsiteX4" fmla="*/ 76538 w 795077"/>
                <a:gd name="connsiteY4" fmla="*/ 1702186 h 1847695"/>
                <a:gd name="connsiteX5" fmla="*/ 398656 w 795077"/>
                <a:gd name="connsiteY5" fmla="*/ 1847659 h 1847695"/>
                <a:gd name="connsiteX6" fmla="*/ 720774 w 795077"/>
                <a:gd name="connsiteY6" fmla="*/ 1691795 h 1847695"/>
                <a:gd name="connsiteX7" fmla="*/ 784234 w 795077"/>
                <a:gd name="connsiteY7" fmla="*/ 1327847 h 1847695"/>
                <a:gd name="connsiteX8" fmla="*/ 603414 w 795077"/>
                <a:gd name="connsiteY8" fmla="*/ 730237 h 1847695"/>
                <a:gd name="connsiteX9" fmla="*/ 446443 w 795077"/>
                <a:gd name="connsiteY9" fmla="*/ 126866 h 1847695"/>
                <a:gd name="connsiteX0" fmla="*/ 446443 w 795077"/>
                <a:gd name="connsiteY0" fmla="*/ 170202 h 1891031"/>
                <a:gd name="connsiteX1" fmla="*/ 332137 w 795077"/>
                <a:gd name="connsiteY1" fmla="*/ 173963 h 1891031"/>
                <a:gd name="connsiteX2" fmla="*/ 174947 w 795077"/>
                <a:gd name="connsiteY2" fmla="*/ 774838 h 1891031"/>
                <a:gd name="connsiteX3" fmla="*/ 5185 w 795077"/>
                <a:gd name="connsiteY3" fmla="*/ 1372759 h 1891031"/>
                <a:gd name="connsiteX4" fmla="*/ 76538 w 795077"/>
                <a:gd name="connsiteY4" fmla="*/ 1745522 h 1891031"/>
                <a:gd name="connsiteX5" fmla="*/ 398656 w 795077"/>
                <a:gd name="connsiteY5" fmla="*/ 1890995 h 1891031"/>
                <a:gd name="connsiteX6" fmla="*/ 720774 w 795077"/>
                <a:gd name="connsiteY6" fmla="*/ 1735131 h 1891031"/>
                <a:gd name="connsiteX7" fmla="*/ 784234 w 795077"/>
                <a:gd name="connsiteY7" fmla="*/ 1371183 h 1891031"/>
                <a:gd name="connsiteX8" fmla="*/ 603414 w 795077"/>
                <a:gd name="connsiteY8" fmla="*/ 773573 h 1891031"/>
                <a:gd name="connsiteX9" fmla="*/ 446443 w 795077"/>
                <a:gd name="connsiteY9" fmla="*/ 170202 h 1891031"/>
                <a:gd name="connsiteX0" fmla="*/ 525620 w 795077"/>
                <a:gd name="connsiteY0" fmla="*/ 184691 h 1769475"/>
                <a:gd name="connsiteX1" fmla="*/ 332137 w 795077"/>
                <a:gd name="connsiteY1" fmla="*/ 52407 h 1769475"/>
                <a:gd name="connsiteX2" fmla="*/ 174947 w 795077"/>
                <a:gd name="connsiteY2" fmla="*/ 653282 h 1769475"/>
                <a:gd name="connsiteX3" fmla="*/ 5185 w 795077"/>
                <a:gd name="connsiteY3" fmla="*/ 1251203 h 1769475"/>
                <a:gd name="connsiteX4" fmla="*/ 76538 w 795077"/>
                <a:gd name="connsiteY4" fmla="*/ 1623966 h 1769475"/>
                <a:gd name="connsiteX5" fmla="*/ 398656 w 795077"/>
                <a:gd name="connsiteY5" fmla="*/ 1769439 h 1769475"/>
                <a:gd name="connsiteX6" fmla="*/ 720774 w 795077"/>
                <a:gd name="connsiteY6" fmla="*/ 1613575 h 1769475"/>
                <a:gd name="connsiteX7" fmla="*/ 784234 w 795077"/>
                <a:gd name="connsiteY7" fmla="*/ 1249627 h 1769475"/>
                <a:gd name="connsiteX8" fmla="*/ 603414 w 795077"/>
                <a:gd name="connsiteY8" fmla="*/ 652017 h 1769475"/>
                <a:gd name="connsiteX9" fmla="*/ 525620 w 795077"/>
                <a:gd name="connsiteY9" fmla="*/ 184691 h 1769475"/>
                <a:gd name="connsiteX0" fmla="*/ 525620 w 795077"/>
                <a:gd name="connsiteY0" fmla="*/ 55153 h 1639937"/>
                <a:gd name="connsiteX1" fmla="*/ 287799 w 795077"/>
                <a:gd name="connsiteY1" fmla="*/ 61223 h 1639937"/>
                <a:gd name="connsiteX2" fmla="*/ 174947 w 795077"/>
                <a:gd name="connsiteY2" fmla="*/ 523744 h 1639937"/>
                <a:gd name="connsiteX3" fmla="*/ 5185 w 795077"/>
                <a:gd name="connsiteY3" fmla="*/ 1121665 h 1639937"/>
                <a:gd name="connsiteX4" fmla="*/ 76538 w 795077"/>
                <a:gd name="connsiteY4" fmla="*/ 1494428 h 1639937"/>
                <a:gd name="connsiteX5" fmla="*/ 398656 w 795077"/>
                <a:gd name="connsiteY5" fmla="*/ 1639901 h 1639937"/>
                <a:gd name="connsiteX6" fmla="*/ 720774 w 795077"/>
                <a:gd name="connsiteY6" fmla="*/ 1484037 h 1639937"/>
                <a:gd name="connsiteX7" fmla="*/ 784234 w 795077"/>
                <a:gd name="connsiteY7" fmla="*/ 1120089 h 1639937"/>
                <a:gd name="connsiteX8" fmla="*/ 603414 w 795077"/>
                <a:gd name="connsiteY8" fmla="*/ 522479 h 1639937"/>
                <a:gd name="connsiteX9" fmla="*/ 525620 w 795077"/>
                <a:gd name="connsiteY9" fmla="*/ 55153 h 1639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5077" h="1639937">
                  <a:moveTo>
                    <a:pt x="525620" y="55153"/>
                  </a:moveTo>
                  <a:cubicBezTo>
                    <a:pt x="473018" y="-21723"/>
                    <a:pt x="346245" y="-16876"/>
                    <a:pt x="287799" y="61223"/>
                  </a:cubicBezTo>
                  <a:cubicBezTo>
                    <a:pt x="229353" y="139322"/>
                    <a:pt x="222049" y="347004"/>
                    <a:pt x="174947" y="523744"/>
                  </a:cubicBezTo>
                  <a:cubicBezTo>
                    <a:pt x="127845" y="700484"/>
                    <a:pt x="21587" y="959884"/>
                    <a:pt x="5185" y="1121665"/>
                  </a:cubicBezTo>
                  <a:cubicBezTo>
                    <a:pt x="-11217" y="1283446"/>
                    <a:pt x="10960" y="1408055"/>
                    <a:pt x="76538" y="1494428"/>
                  </a:cubicBezTo>
                  <a:cubicBezTo>
                    <a:pt x="142116" y="1580801"/>
                    <a:pt x="291283" y="1641633"/>
                    <a:pt x="398656" y="1639901"/>
                  </a:cubicBezTo>
                  <a:cubicBezTo>
                    <a:pt x="506029" y="1638169"/>
                    <a:pt x="656511" y="1570672"/>
                    <a:pt x="720774" y="1484037"/>
                  </a:cubicBezTo>
                  <a:cubicBezTo>
                    <a:pt x="785037" y="1397402"/>
                    <a:pt x="811943" y="1282880"/>
                    <a:pt x="784234" y="1120089"/>
                  </a:cubicBezTo>
                  <a:cubicBezTo>
                    <a:pt x="756525" y="957298"/>
                    <a:pt x="646516" y="699968"/>
                    <a:pt x="603414" y="522479"/>
                  </a:cubicBezTo>
                  <a:cubicBezTo>
                    <a:pt x="560312" y="344990"/>
                    <a:pt x="578222" y="132029"/>
                    <a:pt x="525620" y="55153"/>
                  </a:cubicBezTo>
                  <a:close/>
                </a:path>
              </a:pathLst>
            </a:custGeom>
            <a:ln cap="rnd">
              <a:solidFill>
                <a:srgbClr val="FF8F8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47" name="Полилиния 146"/>
            <p:cNvSpPr/>
            <p:nvPr/>
          </p:nvSpPr>
          <p:spPr>
            <a:xfrm rot="18900000">
              <a:off x="5997951" y="3689655"/>
              <a:ext cx="134342" cy="516216"/>
            </a:xfrm>
            <a:custGeom>
              <a:avLst/>
              <a:gdLst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604087 w 1061562"/>
                <a:gd name="connsiteY13" fmla="*/ 1280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572914 w 1061562"/>
                <a:gd name="connsiteY13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572914 w 1061562"/>
                <a:gd name="connsiteY12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12" fmla="*/ 572914 w 1061562"/>
                <a:gd name="connsiteY12" fmla="*/ 83127 h 1841433"/>
                <a:gd name="connsiteX0" fmla="*/ 572914 w 1061562"/>
                <a:gd name="connsiteY0" fmla="*/ 44307 h 1802613"/>
                <a:gd name="connsiteX1" fmla="*/ 417050 w 1061562"/>
                <a:gd name="connsiteY1" fmla="*/ 96262 h 1802613"/>
                <a:gd name="connsiteX2" fmla="*/ 323532 w 1061562"/>
                <a:gd name="connsiteY2" fmla="*/ 678153 h 1802613"/>
                <a:gd name="connsiteX3" fmla="*/ 32587 w 1061562"/>
                <a:gd name="connsiteY3" fmla="*/ 1093789 h 1802613"/>
                <a:gd name="connsiteX4" fmla="*/ 32587 w 1061562"/>
                <a:gd name="connsiteY4" fmla="*/ 1457471 h 1802613"/>
                <a:gd name="connsiteX5" fmla="*/ 261187 w 1061562"/>
                <a:gd name="connsiteY5" fmla="*/ 1727635 h 1802613"/>
                <a:gd name="connsiteX6" fmla="*/ 562523 w 1061562"/>
                <a:gd name="connsiteY6" fmla="*/ 1800371 h 1802613"/>
                <a:gd name="connsiteX7" fmla="*/ 895032 w 1061562"/>
                <a:gd name="connsiteY7" fmla="*/ 1665289 h 1802613"/>
                <a:gd name="connsiteX8" fmla="*/ 1061287 w 1061562"/>
                <a:gd name="connsiteY8" fmla="*/ 1291216 h 1802613"/>
                <a:gd name="connsiteX9" fmla="*/ 926205 w 1061562"/>
                <a:gd name="connsiteY9" fmla="*/ 906753 h 1802613"/>
                <a:gd name="connsiteX10" fmla="*/ 635259 w 1061562"/>
                <a:gd name="connsiteY10" fmla="*/ 543071 h 1802613"/>
                <a:gd name="connsiteX11" fmla="*/ 572914 w 1061562"/>
                <a:gd name="connsiteY11" fmla="*/ 44307 h 1802613"/>
                <a:gd name="connsiteX0" fmla="*/ 593696 w 1061562"/>
                <a:gd name="connsiteY0" fmla="*/ 59755 h 1776497"/>
                <a:gd name="connsiteX1" fmla="*/ 417050 w 1061562"/>
                <a:gd name="connsiteY1" fmla="*/ 70146 h 1776497"/>
                <a:gd name="connsiteX2" fmla="*/ 323532 w 1061562"/>
                <a:gd name="connsiteY2" fmla="*/ 652037 h 1776497"/>
                <a:gd name="connsiteX3" fmla="*/ 32587 w 1061562"/>
                <a:gd name="connsiteY3" fmla="*/ 1067673 h 1776497"/>
                <a:gd name="connsiteX4" fmla="*/ 32587 w 1061562"/>
                <a:gd name="connsiteY4" fmla="*/ 1431355 h 1776497"/>
                <a:gd name="connsiteX5" fmla="*/ 261187 w 1061562"/>
                <a:gd name="connsiteY5" fmla="*/ 1701519 h 1776497"/>
                <a:gd name="connsiteX6" fmla="*/ 562523 w 1061562"/>
                <a:gd name="connsiteY6" fmla="*/ 1774255 h 1776497"/>
                <a:gd name="connsiteX7" fmla="*/ 895032 w 1061562"/>
                <a:gd name="connsiteY7" fmla="*/ 1639173 h 1776497"/>
                <a:gd name="connsiteX8" fmla="*/ 1061287 w 1061562"/>
                <a:gd name="connsiteY8" fmla="*/ 1265100 h 1776497"/>
                <a:gd name="connsiteX9" fmla="*/ 926205 w 1061562"/>
                <a:gd name="connsiteY9" fmla="*/ 880637 h 1776497"/>
                <a:gd name="connsiteX10" fmla="*/ 635259 w 1061562"/>
                <a:gd name="connsiteY10" fmla="*/ 516955 h 1776497"/>
                <a:gd name="connsiteX11" fmla="*/ 593696 w 1061562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880637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984546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7498"/>
                <a:gd name="connsiteY0" fmla="*/ 59755 h 1776497"/>
                <a:gd name="connsiteX1" fmla="*/ 417050 w 1067498"/>
                <a:gd name="connsiteY1" fmla="*/ 70146 h 1776497"/>
                <a:gd name="connsiteX2" fmla="*/ 323532 w 1067498"/>
                <a:gd name="connsiteY2" fmla="*/ 652037 h 1776497"/>
                <a:gd name="connsiteX3" fmla="*/ 32587 w 1067498"/>
                <a:gd name="connsiteY3" fmla="*/ 1067673 h 1776497"/>
                <a:gd name="connsiteX4" fmla="*/ 32587 w 1067498"/>
                <a:gd name="connsiteY4" fmla="*/ 1431355 h 1776497"/>
                <a:gd name="connsiteX5" fmla="*/ 261187 w 1067498"/>
                <a:gd name="connsiteY5" fmla="*/ 1701519 h 1776497"/>
                <a:gd name="connsiteX6" fmla="*/ 562523 w 1067498"/>
                <a:gd name="connsiteY6" fmla="*/ 1774255 h 1776497"/>
                <a:gd name="connsiteX7" fmla="*/ 895032 w 1067498"/>
                <a:gd name="connsiteY7" fmla="*/ 1639173 h 1776497"/>
                <a:gd name="connsiteX8" fmla="*/ 1061287 w 1067498"/>
                <a:gd name="connsiteY8" fmla="*/ 1265100 h 1776497"/>
                <a:gd name="connsiteX9" fmla="*/ 687214 w 1067498"/>
                <a:gd name="connsiteY9" fmla="*/ 652037 h 1776497"/>
                <a:gd name="connsiteX10" fmla="*/ 593696 w 1067498"/>
                <a:gd name="connsiteY10" fmla="*/ 59755 h 1776497"/>
                <a:gd name="connsiteX0" fmla="*/ 593696 w 980514"/>
                <a:gd name="connsiteY0" fmla="*/ 59755 h 1776497"/>
                <a:gd name="connsiteX1" fmla="*/ 417050 w 980514"/>
                <a:gd name="connsiteY1" fmla="*/ 70146 h 1776497"/>
                <a:gd name="connsiteX2" fmla="*/ 323532 w 980514"/>
                <a:gd name="connsiteY2" fmla="*/ 652037 h 1776497"/>
                <a:gd name="connsiteX3" fmla="*/ 32587 w 980514"/>
                <a:gd name="connsiteY3" fmla="*/ 1067673 h 1776497"/>
                <a:gd name="connsiteX4" fmla="*/ 32587 w 980514"/>
                <a:gd name="connsiteY4" fmla="*/ 1431355 h 1776497"/>
                <a:gd name="connsiteX5" fmla="*/ 261187 w 980514"/>
                <a:gd name="connsiteY5" fmla="*/ 1701519 h 1776497"/>
                <a:gd name="connsiteX6" fmla="*/ 562523 w 980514"/>
                <a:gd name="connsiteY6" fmla="*/ 1774255 h 1776497"/>
                <a:gd name="connsiteX7" fmla="*/ 895032 w 980514"/>
                <a:gd name="connsiteY7" fmla="*/ 1639173 h 1776497"/>
                <a:gd name="connsiteX8" fmla="*/ 967768 w 980514"/>
                <a:gd name="connsiteY8" fmla="*/ 1254709 h 1776497"/>
                <a:gd name="connsiteX9" fmla="*/ 687214 w 980514"/>
                <a:gd name="connsiteY9" fmla="*/ 652037 h 1776497"/>
                <a:gd name="connsiteX10" fmla="*/ 593696 w 980514"/>
                <a:gd name="connsiteY10" fmla="*/ 59755 h 1776497"/>
                <a:gd name="connsiteX0" fmla="*/ 572252 w 959070"/>
                <a:gd name="connsiteY0" fmla="*/ 59755 h 1776497"/>
                <a:gd name="connsiteX1" fmla="*/ 395606 w 959070"/>
                <a:gd name="connsiteY1" fmla="*/ 70146 h 1776497"/>
                <a:gd name="connsiteX2" fmla="*/ 302088 w 959070"/>
                <a:gd name="connsiteY2" fmla="*/ 652037 h 1776497"/>
                <a:gd name="connsiteX3" fmla="*/ 63097 w 959070"/>
                <a:gd name="connsiteY3" fmla="*/ 1244319 h 1776497"/>
                <a:gd name="connsiteX4" fmla="*/ 11143 w 959070"/>
                <a:gd name="connsiteY4" fmla="*/ 1431355 h 1776497"/>
                <a:gd name="connsiteX5" fmla="*/ 239743 w 959070"/>
                <a:gd name="connsiteY5" fmla="*/ 1701519 h 1776497"/>
                <a:gd name="connsiteX6" fmla="*/ 541079 w 959070"/>
                <a:gd name="connsiteY6" fmla="*/ 1774255 h 1776497"/>
                <a:gd name="connsiteX7" fmla="*/ 873588 w 959070"/>
                <a:gd name="connsiteY7" fmla="*/ 1639173 h 1776497"/>
                <a:gd name="connsiteX8" fmla="*/ 946324 w 959070"/>
                <a:gd name="connsiteY8" fmla="*/ 1254709 h 1776497"/>
                <a:gd name="connsiteX9" fmla="*/ 665770 w 959070"/>
                <a:gd name="connsiteY9" fmla="*/ 652037 h 1776497"/>
                <a:gd name="connsiteX10" fmla="*/ 572252 w 959070"/>
                <a:gd name="connsiteY10" fmla="*/ 59755 h 1776497"/>
                <a:gd name="connsiteX0" fmla="*/ 509856 w 896674"/>
                <a:gd name="connsiteY0" fmla="*/ 59755 h 1779830"/>
                <a:gd name="connsiteX1" fmla="*/ 333210 w 896674"/>
                <a:gd name="connsiteY1" fmla="*/ 70146 h 1779830"/>
                <a:gd name="connsiteX2" fmla="*/ 239692 w 896674"/>
                <a:gd name="connsiteY2" fmla="*/ 652037 h 1779830"/>
                <a:gd name="connsiteX3" fmla="*/ 701 w 896674"/>
                <a:gd name="connsiteY3" fmla="*/ 1244319 h 1779830"/>
                <a:gd name="connsiteX4" fmla="*/ 177347 w 896674"/>
                <a:gd name="connsiteY4" fmla="*/ 1701519 h 1779830"/>
                <a:gd name="connsiteX5" fmla="*/ 478683 w 896674"/>
                <a:gd name="connsiteY5" fmla="*/ 1774255 h 1779830"/>
                <a:gd name="connsiteX6" fmla="*/ 811192 w 896674"/>
                <a:gd name="connsiteY6" fmla="*/ 1639173 h 1779830"/>
                <a:gd name="connsiteX7" fmla="*/ 883928 w 896674"/>
                <a:gd name="connsiteY7" fmla="*/ 1254709 h 1779830"/>
                <a:gd name="connsiteX8" fmla="*/ 603374 w 896674"/>
                <a:gd name="connsiteY8" fmla="*/ 652037 h 1779830"/>
                <a:gd name="connsiteX9" fmla="*/ 509856 w 896674"/>
                <a:gd name="connsiteY9" fmla="*/ 59755 h 1779830"/>
                <a:gd name="connsiteX0" fmla="*/ 512538 w 899356"/>
                <a:gd name="connsiteY0" fmla="*/ 59755 h 1774255"/>
                <a:gd name="connsiteX1" fmla="*/ 335892 w 899356"/>
                <a:gd name="connsiteY1" fmla="*/ 70146 h 1774255"/>
                <a:gd name="connsiteX2" fmla="*/ 242374 w 899356"/>
                <a:gd name="connsiteY2" fmla="*/ 652037 h 1774255"/>
                <a:gd name="connsiteX3" fmla="*/ 3383 w 899356"/>
                <a:gd name="connsiteY3" fmla="*/ 1244319 h 1774255"/>
                <a:gd name="connsiteX4" fmla="*/ 128074 w 899356"/>
                <a:gd name="connsiteY4" fmla="*/ 1639173 h 1774255"/>
                <a:gd name="connsiteX5" fmla="*/ 481365 w 899356"/>
                <a:gd name="connsiteY5" fmla="*/ 1774255 h 1774255"/>
                <a:gd name="connsiteX6" fmla="*/ 813874 w 899356"/>
                <a:gd name="connsiteY6" fmla="*/ 1639173 h 1774255"/>
                <a:gd name="connsiteX7" fmla="*/ 886610 w 899356"/>
                <a:gd name="connsiteY7" fmla="*/ 1254709 h 1774255"/>
                <a:gd name="connsiteX8" fmla="*/ 606056 w 899356"/>
                <a:gd name="connsiteY8" fmla="*/ 652037 h 1774255"/>
                <a:gd name="connsiteX9" fmla="*/ 512538 w 899356"/>
                <a:gd name="connsiteY9" fmla="*/ 59755 h 1774255"/>
                <a:gd name="connsiteX0" fmla="*/ 512538 w 892552"/>
                <a:gd name="connsiteY0" fmla="*/ 59755 h 1774299"/>
                <a:gd name="connsiteX1" fmla="*/ 335892 w 892552"/>
                <a:gd name="connsiteY1" fmla="*/ 70146 h 1774299"/>
                <a:gd name="connsiteX2" fmla="*/ 242374 w 892552"/>
                <a:gd name="connsiteY2" fmla="*/ 652037 h 1774299"/>
                <a:gd name="connsiteX3" fmla="*/ 3383 w 892552"/>
                <a:gd name="connsiteY3" fmla="*/ 1244319 h 1774299"/>
                <a:gd name="connsiteX4" fmla="*/ 128074 w 892552"/>
                <a:gd name="connsiteY4" fmla="*/ 1639173 h 1774299"/>
                <a:gd name="connsiteX5" fmla="*/ 481365 w 892552"/>
                <a:gd name="connsiteY5" fmla="*/ 1774255 h 1774299"/>
                <a:gd name="connsiteX6" fmla="*/ 772310 w 892552"/>
                <a:gd name="connsiteY6" fmla="*/ 1628782 h 1774299"/>
                <a:gd name="connsiteX7" fmla="*/ 886610 w 892552"/>
                <a:gd name="connsiteY7" fmla="*/ 1254709 h 1774299"/>
                <a:gd name="connsiteX8" fmla="*/ 606056 w 892552"/>
                <a:gd name="connsiteY8" fmla="*/ 652037 h 1774299"/>
                <a:gd name="connsiteX9" fmla="*/ 512538 w 892552"/>
                <a:gd name="connsiteY9" fmla="*/ 59755 h 1774299"/>
                <a:gd name="connsiteX0" fmla="*/ 512538 w 872998"/>
                <a:gd name="connsiteY0" fmla="*/ 59755 h 1774299"/>
                <a:gd name="connsiteX1" fmla="*/ 335892 w 872998"/>
                <a:gd name="connsiteY1" fmla="*/ 70146 h 1774299"/>
                <a:gd name="connsiteX2" fmla="*/ 242374 w 872998"/>
                <a:gd name="connsiteY2" fmla="*/ 652037 h 1774299"/>
                <a:gd name="connsiteX3" fmla="*/ 3383 w 872998"/>
                <a:gd name="connsiteY3" fmla="*/ 1244319 h 1774299"/>
                <a:gd name="connsiteX4" fmla="*/ 128074 w 872998"/>
                <a:gd name="connsiteY4" fmla="*/ 1639173 h 1774299"/>
                <a:gd name="connsiteX5" fmla="*/ 481365 w 872998"/>
                <a:gd name="connsiteY5" fmla="*/ 1774255 h 1774299"/>
                <a:gd name="connsiteX6" fmla="*/ 772310 w 872998"/>
                <a:gd name="connsiteY6" fmla="*/ 1628782 h 1774299"/>
                <a:gd name="connsiteX7" fmla="*/ 865828 w 872998"/>
                <a:gd name="connsiteY7" fmla="*/ 1296272 h 1774299"/>
                <a:gd name="connsiteX8" fmla="*/ 606056 w 872998"/>
                <a:gd name="connsiteY8" fmla="*/ 652037 h 1774299"/>
                <a:gd name="connsiteX9" fmla="*/ 512538 w 872998"/>
                <a:gd name="connsiteY9" fmla="*/ 59755 h 1774299"/>
                <a:gd name="connsiteX0" fmla="*/ 512538 w 872998"/>
                <a:gd name="connsiteY0" fmla="*/ 69776 h 1763538"/>
                <a:gd name="connsiteX1" fmla="*/ 335892 w 872998"/>
                <a:gd name="connsiteY1" fmla="*/ 59385 h 1763538"/>
                <a:gd name="connsiteX2" fmla="*/ 242374 w 872998"/>
                <a:gd name="connsiteY2" fmla="*/ 641276 h 1763538"/>
                <a:gd name="connsiteX3" fmla="*/ 3383 w 872998"/>
                <a:gd name="connsiteY3" fmla="*/ 1233558 h 1763538"/>
                <a:gd name="connsiteX4" fmla="*/ 128074 w 872998"/>
                <a:gd name="connsiteY4" fmla="*/ 1628412 h 1763538"/>
                <a:gd name="connsiteX5" fmla="*/ 481365 w 872998"/>
                <a:gd name="connsiteY5" fmla="*/ 1763494 h 1763538"/>
                <a:gd name="connsiteX6" fmla="*/ 772310 w 872998"/>
                <a:gd name="connsiteY6" fmla="*/ 1618021 h 1763538"/>
                <a:gd name="connsiteX7" fmla="*/ 865828 w 872998"/>
                <a:gd name="connsiteY7" fmla="*/ 1285511 h 1763538"/>
                <a:gd name="connsiteX8" fmla="*/ 606056 w 872998"/>
                <a:gd name="connsiteY8" fmla="*/ 641276 h 1763538"/>
                <a:gd name="connsiteX9" fmla="*/ 512538 w 872998"/>
                <a:gd name="connsiteY9" fmla="*/ 69776 h 1763538"/>
                <a:gd name="connsiteX0" fmla="*/ 512538 w 892551"/>
                <a:gd name="connsiteY0" fmla="*/ 69776 h 1763538"/>
                <a:gd name="connsiteX1" fmla="*/ 335892 w 892551"/>
                <a:gd name="connsiteY1" fmla="*/ 59385 h 1763538"/>
                <a:gd name="connsiteX2" fmla="*/ 242374 w 892551"/>
                <a:gd name="connsiteY2" fmla="*/ 641276 h 1763538"/>
                <a:gd name="connsiteX3" fmla="*/ 3383 w 892551"/>
                <a:gd name="connsiteY3" fmla="*/ 1233558 h 1763538"/>
                <a:gd name="connsiteX4" fmla="*/ 128074 w 892551"/>
                <a:gd name="connsiteY4" fmla="*/ 1628412 h 1763538"/>
                <a:gd name="connsiteX5" fmla="*/ 481365 w 892551"/>
                <a:gd name="connsiteY5" fmla="*/ 1763494 h 1763538"/>
                <a:gd name="connsiteX6" fmla="*/ 772310 w 892551"/>
                <a:gd name="connsiteY6" fmla="*/ 1618021 h 1763538"/>
                <a:gd name="connsiteX7" fmla="*/ 886609 w 892551"/>
                <a:gd name="connsiteY7" fmla="*/ 1254338 h 1763538"/>
                <a:gd name="connsiteX8" fmla="*/ 606056 w 892551"/>
                <a:gd name="connsiteY8" fmla="*/ 641276 h 1763538"/>
                <a:gd name="connsiteX9" fmla="*/ 512538 w 892551"/>
                <a:gd name="connsiteY9" fmla="*/ 69776 h 1763538"/>
                <a:gd name="connsiteX0" fmla="*/ 512350 w 892664"/>
                <a:gd name="connsiteY0" fmla="*/ 69776 h 1773923"/>
                <a:gd name="connsiteX1" fmla="*/ 335704 w 892664"/>
                <a:gd name="connsiteY1" fmla="*/ 59385 h 1773923"/>
                <a:gd name="connsiteX2" fmla="*/ 242186 w 892664"/>
                <a:gd name="connsiteY2" fmla="*/ 641276 h 1773923"/>
                <a:gd name="connsiteX3" fmla="*/ 3195 w 892664"/>
                <a:gd name="connsiteY3" fmla="*/ 1233558 h 1773923"/>
                <a:gd name="connsiteX4" fmla="*/ 127886 w 892664"/>
                <a:gd name="connsiteY4" fmla="*/ 1628412 h 1773923"/>
                <a:gd name="connsiteX5" fmla="*/ 450004 w 892664"/>
                <a:gd name="connsiteY5" fmla="*/ 1773885 h 1773923"/>
                <a:gd name="connsiteX6" fmla="*/ 772122 w 892664"/>
                <a:gd name="connsiteY6" fmla="*/ 1618021 h 1773923"/>
                <a:gd name="connsiteX7" fmla="*/ 886421 w 892664"/>
                <a:gd name="connsiteY7" fmla="*/ 1254338 h 1773923"/>
                <a:gd name="connsiteX8" fmla="*/ 605868 w 892664"/>
                <a:gd name="connsiteY8" fmla="*/ 641276 h 1773923"/>
                <a:gd name="connsiteX9" fmla="*/ 512350 w 892664"/>
                <a:gd name="connsiteY9" fmla="*/ 69776 h 1773923"/>
                <a:gd name="connsiteX0" fmla="*/ 512350 w 908019"/>
                <a:gd name="connsiteY0" fmla="*/ 69776 h 1773923"/>
                <a:gd name="connsiteX1" fmla="*/ 335704 w 908019"/>
                <a:gd name="connsiteY1" fmla="*/ 59385 h 1773923"/>
                <a:gd name="connsiteX2" fmla="*/ 242186 w 908019"/>
                <a:gd name="connsiteY2" fmla="*/ 641276 h 1773923"/>
                <a:gd name="connsiteX3" fmla="*/ 3195 w 908019"/>
                <a:gd name="connsiteY3" fmla="*/ 1233558 h 1773923"/>
                <a:gd name="connsiteX4" fmla="*/ 127886 w 908019"/>
                <a:gd name="connsiteY4" fmla="*/ 1628412 h 1773923"/>
                <a:gd name="connsiteX5" fmla="*/ 450004 w 908019"/>
                <a:gd name="connsiteY5" fmla="*/ 1773885 h 1773923"/>
                <a:gd name="connsiteX6" fmla="*/ 772122 w 908019"/>
                <a:gd name="connsiteY6" fmla="*/ 1618021 h 1773923"/>
                <a:gd name="connsiteX7" fmla="*/ 876031 w 908019"/>
                <a:gd name="connsiteY7" fmla="*/ 1337466 h 1773923"/>
                <a:gd name="connsiteX8" fmla="*/ 886421 w 908019"/>
                <a:gd name="connsiteY8" fmla="*/ 1254338 h 1773923"/>
                <a:gd name="connsiteX9" fmla="*/ 605868 w 908019"/>
                <a:gd name="connsiteY9" fmla="*/ 641276 h 1773923"/>
                <a:gd name="connsiteX10" fmla="*/ 512350 w 908019"/>
                <a:gd name="connsiteY10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337466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243948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3526 h 1767673"/>
                <a:gd name="connsiteX1" fmla="*/ 357039 w 882887"/>
                <a:gd name="connsiteY1" fmla="*/ 64180 h 1767673"/>
                <a:gd name="connsiteX2" fmla="*/ 242186 w 882887"/>
                <a:gd name="connsiteY2" fmla="*/ 635026 h 1767673"/>
                <a:gd name="connsiteX3" fmla="*/ 3195 w 882887"/>
                <a:gd name="connsiteY3" fmla="*/ 1227308 h 1767673"/>
                <a:gd name="connsiteX4" fmla="*/ 127886 w 882887"/>
                <a:gd name="connsiteY4" fmla="*/ 1622162 h 1767673"/>
                <a:gd name="connsiteX5" fmla="*/ 450004 w 882887"/>
                <a:gd name="connsiteY5" fmla="*/ 1767635 h 1767673"/>
                <a:gd name="connsiteX6" fmla="*/ 772122 w 882887"/>
                <a:gd name="connsiteY6" fmla="*/ 1611771 h 1767673"/>
                <a:gd name="connsiteX7" fmla="*/ 876031 w 882887"/>
                <a:gd name="connsiteY7" fmla="*/ 1237698 h 1767673"/>
                <a:gd name="connsiteX8" fmla="*/ 605868 w 882887"/>
                <a:gd name="connsiteY8" fmla="*/ 635026 h 1767673"/>
                <a:gd name="connsiteX9" fmla="*/ 512350 w 882887"/>
                <a:gd name="connsiteY9" fmla="*/ 63526 h 1767673"/>
                <a:gd name="connsiteX0" fmla="*/ 496347 w 882887"/>
                <a:gd name="connsiteY0" fmla="*/ 56133 h 1776848"/>
                <a:gd name="connsiteX1" fmla="*/ 357039 w 882887"/>
                <a:gd name="connsiteY1" fmla="*/ 73355 h 1776848"/>
                <a:gd name="connsiteX2" fmla="*/ 242186 w 882887"/>
                <a:gd name="connsiteY2" fmla="*/ 644201 h 1776848"/>
                <a:gd name="connsiteX3" fmla="*/ 3195 w 882887"/>
                <a:gd name="connsiteY3" fmla="*/ 1236483 h 1776848"/>
                <a:gd name="connsiteX4" fmla="*/ 127886 w 882887"/>
                <a:gd name="connsiteY4" fmla="*/ 1631337 h 1776848"/>
                <a:gd name="connsiteX5" fmla="*/ 450004 w 882887"/>
                <a:gd name="connsiteY5" fmla="*/ 1776810 h 1776848"/>
                <a:gd name="connsiteX6" fmla="*/ 772122 w 882887"/>
                <a:gd name="connsiteY6" fmla="*/ 1620946 h 1776848"/>
                <a:gd name="connsiteX7" fmla="*/ 876031 w 882887"/>
                <a:gd name="connsiteY7" fmla="*/ 1246873 h 1776848"/>
                <a:gd name="connsiteX8" fmla="*/ 605868 w 882887"/>
                <a:gd name="connsiteY8" fmla="*/ 644201 h 1776848"/>
                <a:gd name="connsiteX9" fmla="*/ 496347 w 882887"/>
                <a:gd name="connsiteY9" fmla="*/ 56133 h 1776848"/>
                <a:gd name="connsiteX0" fmla="*/ 496347 w 882887"/>
                <a:gd name="connsiteY0" fmla="*/ 53570 h 1774285"/>
                <a:gd name="connsiteX1" fmla="*/ 383709 w 882887"/>
                <a:gd name="connsiteY1" fmla="*/ 76315 h 1774285"/>
                <a:gd name="connsiteX2" fmla="*/ 242186 w 882887"/>
                <a:gd name="connsiteY2" fmla="*/ 641638 h 1774285"/>
                <a:gd name="connsiteX3" fmla="*/ 3195 w 882887"/>
                <a:gd name="connsiteY3" fmla="*/ 1233920 h 1774285"/>
                <a:gd name="connsiteX4" fmla="*/ 127886 w 882887"/>
                <a:gd name="connsiteY4" fmla="*/ 1628774 h 1774285"/>
                <a:gd name="connsiteX5" fmla="*/ 450004 w 882887"/>
                <a:gd name="connsiteY5" fmla="*/ 1774247 h 1774285"/>
                <a:gd name="connsiteX6" fmla="*/ 772122 w 882887"/>
                <a:gd name="connsiteY6" fmla="*/ 1618383 h 1774285"/>
                <a:gd name="connsiteX7" fmla="*/ 876031 w 882887"/>
                <a:gd name="connsiteY7" fmla="*/ 1244310 h 1774285"/>
                <a:gd name="connsiteX8" fmla="*/ 605868 w 882887"/>
                <a:gd name="connsiteY8" fmla="*/ 641638 h 1774285"/>
                <a:gd name="connsiteX9" fmla="*/ 496347 w 882887"/>
                <a:gd name="connsiteY9" fmla="*/ 53570 h 1774285"/>
                <a:gd name="connsiteX0" fmla="*/ 496347 w 882887"/>
                <a:gd name="connsiteY0" fmla="*/ 70919 h 1791634"/>
                <a:gd name="connsiteX1" fmla="*/ 394376 w 882887"/>
                <a:gd name="connsiteY1" fmla="*/ 60529 h 1791634"/>
                <a:gd name="connsiteX2" fmla="*/ 242186 w 882887"/>
                <a:gd name="connsiteY2" fmla="*/ 658987 h 1791634"/>
                <a:gd name="connsiteX3" fmla="*/ 3195 w 882887"/>
                <a:gd name="connsiteY3" fmla="*/ 1251269 h 1791634"/>
                <a:gd name="connsiteX4" fmla="*/ 127886 w 882887"/>
                <a:gd name="connsiteY4" fmla="*/ 1646123 h 1791634"/>
                <a:gd name="connsiteX5" fmla="*/ 450004 w 882887"/>
                <a:gd name="connsiteY5" fmla="*/ 1791596 h 1791634"/>
                <a:gd name="connsiteX6" fmla="*/ 772122 w 882887"/>
                <a:gd name="connsiteY6" fmla="*/ 1635732 h 1791634"/>
                <a:gd name="connsiteX7" fmla="*/ 876031 w 882887"/>
                <a:gd name="connsiteY7" fmla="*/ 1261659 h 1791634"/>
                <a:gd name="connsiteX8" fmla="*/ 605868 w 882887"/>
                <a:gd name="connsiteY8" fmla="*/ 658987 h 1791634"/>
                <a:gd name="connsiteX9" fmla="*/ 496347 w 882887"/>
                <a:gd name="connsiteY9" fmla="*/ 70919 h 1791634"/>
                <a:gd name="connsiteX0" fmla="*/ 446050 w 832590"/>
                <a:gd name="connsiteY0" fmla="*/ 70919 h 1791632"/>
                <a:gd name="connsiteX1" fmla="*/ 344079 w 832590"/>
                <a:gd name="connsiteY1" fmla="*/ 60529 h 1791632"/>
                <a:gd name="connsiteX2" fmla="*/ 191889 w 832590"/>
                <a:gd name="connsiteY2" fmla="*/ 658987 h 1791632"/>
                <a:gd name="connsiteX3" fmla="*/ 6236 w 832590"/>
                <a:gd name="connsiteY3" fmla="*/ 1273360 h 1791632"/>
                <a:gd name="connsiteX4" fmla="*/ 77589 w 832590"/>
                <a:gd name="connsiteY4" fmla="*/ 1646123 h 1791632"/>
                <a:gd name="connsiteX5" fmla="*/ 399707 w 832590"/>
                <a:gd name="connsiteY5" fmla="*/ 1791596 h 1791632"/>
                <a:gd name="connsiteX6" fmla="*/ 721825 w 832590"/>
                <a:gd name="connsiteY6" fmla="*/ 1635732 h 1791632"/>
                <a:gd name="connsiteX7" fmla="*/ 825734 w 832590"/>
                <a:gd name="connsiteY7" fmla="*/ 1261659 h 1791632"/>
                <a:gd name="connsiteX8" fmla="*/ 555571 w 832590"/>
                <a:gd name="connsiteY8" fmla="*/ 658987 h 1791632"/>
                <a:gd name="connsiteX9" fmla="*/ 446050 w 832590"/>
                <a:gd name="connsiteY9" fmla="*/ 70919 h 1791632"/>
                <a:gd name="connsiteX0" fmla="*/ 446050 w 769640"/>
                <a:gd name="connsiteY0" fmla="*/ 70919 h 1791632"/>
                <a:gd name="connsiteX1" fmla="*/ 344079 w 769640"/>
                <a:gd name="connsiteY1" fmla="*/ 60529 h 1791632"/>
                <a:gd name="connsiteX2" fmla="*/ 191889 w 769640"/>
                <a:gd name="connsiteY2" fmla="*/ 658987 h 1791632"/>
                <a:gd name="connsiteX3" fmla="*/ 6236 w 769640"/>
                <a:gd name="connsiteY3" fmla="*/ 1273360 h 1791632"/>
                <a:gd name="connsiteX4" fmla="*/ 77589 w 769640"/>
                <a:gd name="connsiteY4" fmla="*/ 1646123 h 1791632"/>
                <a:gd name="connsiteX5" fmla="*/ 399707 w 769640"/>
                <a:gd name="connsiteY5" fmla="*/ 1791596 h 1791632"/>
                <a:gd name="connsiteX6" fmla="*/ 721825 w 769640"/>
                <a:gd name="connsiteY6" fmla="*/ 1635732 h 1791632"/>
                <a:gd name="connsiteX7" fmla="*/ 751060 w 769640"/>
                <a:gd name="connsiteY7" fmla="*/ 1261659 h 1791632"/>
                <a:gd name="connsiteX8" fmla="*/ 555571 w 769640"/>
                <a:gd name="connsiteY8" fmla="*/ 658987 h 1791632"/>
                <a:gd name="connsiteX9" fmla="*/ 446050 w 769640"/>
                <a:gd name="connsiteY9" fmla="*/ 70919 h 1791632"/>
                <a:gd name="connsiteX0" fmla="*/ 446050 w 769640"/>
                <a:gd name="connsiteY0" fmla="*/ 61659 h 1782372"/>
                <a:gd name="connsiteX1" fmla="*/ 360081 w 769640"/>
                <a:gd name="connsiteY1" fmla="*/ 67837 h 1782372"/>
                <a:gd name="connsiteX2" fmla="*/ 191889 w 769640"/>
                <a:gd name="connsiteY2" fmla="*/ 649727 h 1782372"/>
                <a:gd name="connsiteX3" fmla="*/ 6236 w 769640"/>
                <a:gd name="connsiteY3" fmla="*/ 1264100 h 1782372"/>
                <a:gd name="connsiteX4" fmla="*/ 77589 w 769640"/>
                <a:gd name="connsiteY4" fmla="*/ 1636863 h 1782372"/>
                <a:gd name="connsiteX5" fmla="*/ 399707 w 769640"/>
                <a:gd name="connsiteY5" fmla="*/ 1782336 h 1782372"/>
                <a:gd name="connsiteX6" fmla="*/ 721825 w 769640"/>
                <a:gd name="connsiteY6" fmla="*/ 1626472 h 1782372"/>
                <a:gd name="connsiteX7" fmla="*/ 751060 w 769640"/>
                <a:gd name="connsiteY7" fmla="*/ 1252399 h 1782372"/>
                <a:gd name="connsiteX8" fmla="*/ 555571 w 769640"/>
                <a:gd name="connsiteY8" fmla="*/ 649727 h 1782372"/>
                <a:gd name="connsiteX9" fmla="*/ 446050 w 769640"/>
                <a:gd name="connsiteY9" fmla="*/ 61659 h 1782372"/>
                <a:gd name="connsiteX0" fmla="*/ 419380 w 769640"/>
                <a:gd name="connsiteY0" fmla="*/ 54540 h 1791821"/>
                <a:gd name="connsiteX1" fmla="*/ 360081 w 769640"/>
                <a:gd name="connsiteY1" fmla="*/ 77286 h 1791821"/>
                <a:gd name="connsiteX2" fmla="*/ 191889 w 769640"/>
                <a:gd name="connsiteY2" fmla="*/ 659176 h 1791821"/>
                <a:gd name="connsiteX3" fmla="*/ 6236 w 769640"/>
                <a:gd name="connsiteY3" fmla="*/ 1273549 h 1791821"/>
                <a:gd name="connsiteX4" fmla="*/ 77589 w 769640"/>
                <a:gd name="connsiteY4" fmla="*/ 1646312 h 1791821"/>
                <a:gd name="connsiteX5" fmla="*/ 399707 w 769640"/>
                <a:gd name="connsiteY5" fmla="*/ 1791785 h 1791821"/>
                <a:gd name="connsiteX6" fmla="*/ 721825 w 769640"/>
                <a:gd name="connsiteY6" fmla="*/ 1635921 h 1791821"/>
                <a:gd name="connsiteX7" fmla="*/ 751060 w 769640"/>
                <a:gd name="connsiteY7" fmla="*/ 1261848 h 1791821"/>
                <a:gd name="connsiteX8" fmla="*/ 555571 w 769640"/>
                <a:gd name="connsiteY8" fmla="*/ 659176 h 1791821"/>
                <a:gd name="connsiteX9" fmla="*/ 419380 w 769640"/>
                <a:gd name="connsiteY9" fmla="*/ 54540 h 1791821"/>
                <a:gd name="connsiteX0" fmla="*/ 418158 w 769640"/>
                <a:gd name="connsiteY0" fmla="*/ 63978 h 1779745"/>
                <a:gd name="connsiteX1" fmla="*/ 360081 w 769640"/>
                <a:gd name="connsiteY1" fmla="*/ 65210 h 1779745"/>
                <a:gd name="connsiteX2" fmla="*/ 191889 w 769640"/>
                <a:gd name="connsiteY2" fmla="*/ 647100 h 1779745"/>
                <a:gd name="connsiteX3" fmla="*/ 6236 w 769640"/>
                <a:gd name="connsiteY3" fmla="*/ 1261473 h 1779745"/>
                <a:gd name="connsiteX4" fmla="*/ 77589 w 769640"/>
                <a:gd name="connsiteY4" fmla="*/ 1634236 h 1779745"/>
                <a:gd name="connsiteX5" fmla="*/ 399707 w 769640"/>
                <a:gd name="connsiteY5" fmla="*/ 1779709 h 1779745"/>
                <a:gd name="connsiteX6" fmla="*/ 721825 w 769640"/>
                <a:gd name="connsiteY6" fmla="*/ 1623845 h 1779745"/>
                <a:gd name="connsiteX7" fmla="*/ 751060 w 769640"/>
                <a:gd name="connsiteY7" fmla="*/ 1249772 h 1779745"/>
                <a:gd name="connsiteX8" fmla="*/ 555571 w 769640"/>
                <a:gd name="connsiteY8" fmla="*/ 647100 h 1779745"/>
                <a:gd name="connsiteX9" fmla="*/ 418158 w 769640"/>
                <a:gd name="connsiteY9" fmla="*/ 63978 h 1779745"/>
                <a:gd name="connsiteX0" fmla="*/ 418158 w 769640"/>
                <a:gd name="connsiteY0" fmla="*/ 60623 h 1776390"/>
                <a:gd name="connsiteX1" fmla="*/ 368638 w 769640"/>
                <a:gd name="connsiteY1" fmla="*/ 68182 h 1776390"/>
                <a:gd name="connsiteX2" fmla="*/ 191889 w 769640"/>
                <a:gd name="connsiteY2" fmla="*/ 643745 h 1776390"/>
                <a:gd name="connsiteX3" fmla="*/ 6236 w 769640"/>
                <a:gd name="connsiteY3" fmla="*/ 1258118 h 1776390"/>
                <a:gd name="connsiteX4" fmla="*/ 77589 w 769640"/>
                <a:gd name="connsiteY4" fmla="*/ 1630881 h 1776390"/>
                <a:gd name="connsiteX5" fmla="*/ 399707 w 769640"/>
                <a:gd name="connsiteY5" fmla="*/ 1776354 h 1776390"/>
                <a:gd name="connsiteX6" fmla="*/ 721825 w 769640"/>
                <a:gd name="connsiteY6" fmla="*/ 1620490 h 1776390"/>
                <a:gd name="connsiteX7" fmla="*/ 751060 w 769640"/>
                <a:gd name="connsiteY7" fmla="*/ 1246417 h 1776390"/>
                <a:gd name="connsiteX8" fmla="*/ 555571 w 769640"/>
                <a:gd name="connsiteY8" fmla="*/ 643745 h 1776390"/>
                <a:gd name="connsiteX9" fmla="*/ 418158 w 769640"/>
                <a:gd name="connsiteY9" fmla="*/ 60623 h 1776390"/>
                <a:gd name="connsiteX0" fmla="*/ 418158 w 769640"/>
                <a:gd name="connsiteY0" fmla="*/ 61595 h 1777362"/>
                <a:gd name="connsiteX1" fmla="*/ 368638 w 769640"/>
                <a:gd name="connsiteY1" fmla="*/ 69154 h 1777362"/>
                <a:gd name="connsiteX2" fmla="*/ 191889 w 769640"/>
                <a:gd name="connsiteY2" fmla="*/ 644717 h 1777362"/>
                <a:gd name="connsiteX3" fmla="*/ 6236 w 769640"/>
                <a:gd name="connsiteY3" fmla="*/ 1259090 h 1777362"/>
                <a:gd name="connsiteX4" fmla="*/ 77589 w 769640"/>
                <a:gd name="connsiteY4" fmla="*/ 1631853 h 1777362"/>
                <a:gd name="connsiteX5" fmla="*/ 399707 w 769640"/>
                <a:gd name="connsiteY5" fmla="*/ 1777326 h 1777362"/>
                <a:gd name="connsiteX6" fmla="*/ 721825 w 769640"/>
                <a:gd name="connsiteY6" fmla="*/ 1621462 h 1777362"/>
                <a:gd name="connsiteX7" fmla="*/ 751060 w 769640"/>
                <a:gd name="connsiteY7" fmla="*/ 1247389 h 1777362"/>
                <a:gd name="connsiteX8" fmla="*/ 555571 w 769640"/>
                <a:gd name="connsiteY8" fmla="*/ 644717 h 1777362"/>
                <a:gd name="connsiteX9" fmla="*/ 418158 w 769640"/>
                <a:gd name="connsiteY9" fmla="*/ 61595 h 1777362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74984 h 1890751"/>
                <a:gd name="connsiteX1" fmla="*/ 368638 w 769640"/>
                <a:gd name="connsiteY1" fmla="*/ 182543 h 1890751"/>
                <a:gd name="connsiteX2" fmla="*/ 191889 w 769640"/>
                <a:gd name="connsiteY2" fmla="*/ 758106 h 1890751"/>
                <a:gd name="connsiteX3" fmla="*/ 6236 w 769640"/>
                <a:gd name="connsiteY3" fmla="*/ 1372479 h 1890751"/>
                <a:gd name="connsiteX4" fmla="*/ 77589 w 769640"/>
                <a:gd name="connsiteY4" fmla="*/ 1745242 h 1890751"/>
                <a:gd name="connsiteX5" fmla="*/ 399707 w 769640"/>
                <a:gd name="connsiteY5" fmla="*/ 1890715 h 1890751"/>
                <a:gd name="connsiteX6" fmla="*/ 721825 w 769640"/>
                <a:gd name="connsiteY6" fmla="*/ 1734851 h 1890751"/>
                <a:gd name="connsiteX7" fmla="*/ 751060 w 769640"/>
                <a:gd name="connsiteY7" fmla="*/ 1360778 h 1890751"/>
                <a:gd name="connsiteX8" fmla="*/ 555571 w 769640"/>
                <a:gd name="connsiteY8" fmla="*/ 758106 h 1890751"/>
                <a:gd name="connsiteX9" fmla="*/ 418158 w 769640"/>
                <a:gd name="connsiteY9" fmla="*/ 174984 h 1890751"/>
                <a:gd name="connsiteX0" fmla="*/ 419641 w 771123"/>
                <a:gd name="connsiteY0" fmla="*/ 126215 h 1841982"/>
                <a:gd name="connsiteX1" fmla="*/ 370121 w 771123"/>
                <a:gd name="connsiteY1" fmla="*/ 133774 h 1841982"/>
                <a:gd name="connsiteX2" fmla="*/ 215375 w 771123"/>
                <a:gd name="connsiteY2" fmla="*/ 694149 h 1841982"/>
                <a:gd name="connsiteX3" fmla="*/ 7719 w 771123"/>
                <a:gd name="connsiteY3" fmla="*/ 1323710 h 1841982"/>
                <a:gd name="connsiteX4" fmla="*/ 79072 w 771123"/>
                <a:gd name="connsiteY4" fmla="*/ 1696473 h 1841982"/>
                <a:gd name="connsiteX5" fmla="*/ 401190 w 771123"/>
                <a:gd name="connsiteY5" fmla="*/ 1841946 h 1841982"/>
                <a:gd name="connsiteX6" fmla="*/ 723308 w 771123"/>
                <a:gd name="connsiteY6" fmla="*/ 1686082 h 1841982"/>
                <a:gd name="connsiteX7" fmla="*/ 752543 w 771123"/>
                <a:gd name="connsiteY7" fmla="*/ 1312009 h 1841982"/>
                <a:gd name="connsiteX8" fmla="*/ 557054 w 771123"/>
                <a:gd name="connsiteY8" fmla="*/ 709337 h 1841982"/>
                <a:gd name="connsiteX9" fmla="*/ 419641 w 771123"/>
                <a:gd name="connsiteY9" fmla="*/ 126215 h 1841982"/>
                <a:gd name="connsiteX0" fmla="*/ 420729 w 772211"/>
                <a:gd name="connsiteY0" fmla="*/ 126514 h 1842281"/>
                <a:gd name="connsiteX1" fmla="*/ 371209 w 772211"/>
                <a:gd name="connsiteY1" fmla="*/ 134073 h 1842281"/>
                <a:gd name="connsiteX2" fmla="*/ 232353 w 772211"/>
                <a:gd name="connsiteY2" fmla="*/ 700776 h 1842281"/>
                <a:gd name="connsiteX3" fmla="*/ 8807 w 772211"/>
                <a:gd name="connsiteY3" fmla="*/ 1324009 h 1842281"/>
                <a:gd name="connsiteX4" fmla="*/ 80160 w 772211"/>
                <a:gd name="connsiteY4" fmla="*/ 1696772 h 1842281"/>
                <a:gd name="connsiteX5" fmla="*/ 402278 w 772211"/>
                <a:gd name="connsiteY5" fmla="*/ 1842245 h 1842281"/>
                <a:gd name="connsiteX6" fmla="*/ 724396 w 772211"/>
                <a:gd name="connsiteY6" fmla="*/ 1686381 h 1842281"/>
                <a:gd name="connsiteX7" fmla="*/ 753631 w 772211"/>
                <a:gd name="connsiteY7" fmla="*/ 1312308 h 1842281"/>
                <a:gd name="connsiteX8" fmla="*/ 558142 w 772211"/>
                <a:gd name="connsiteY8" fmla="*/ 709636 h 1842281"/>
                <a:gd name="connsiteX9" fmla="*/ 420729 w 772211"/>
                <a:gd name="connsiteY9" fmla="*/ 126514 h 1842281"/>
                <a:gd name="connsiteX0" fmla="*/ 420729 w 772211"/>
                <a:gd name="connsiteY0" fmla="*/ 174905 h 1890672"/>
                <a:gd name="connsiteX1" fmla="*/ 371209 w 772211"/>
                <a:gd name="connsiteY1" fmla="*/ 182464 h 1890672"/>
                <a:gd name="connsiteX2" fmla="*/ 232353 w 772211"/>
                <a:gd name="connsiteY2" fmla="*/ 749167 h 1890672"/>
                <a:gd name="connsiteX3" fmla="*/ 8807 w 772211"/>
                <a:gd name="connsiteY3" fmla="*/ 1372400 h 1890672"/>
                <a:gd name="connsiteX4" fmla="*/ 80160 w 772211"/>
                <a:gd name="connsiteY4" fmla="*/ 1745163 h 1890672"/>
                <a:gd name="connsiteX5" fmla="*/ 402278 w 772211"/>
                <a:gd name="connsiteY5" fmla="*/ 1890636 h 1890672"/>
                <a:gd name="connsiteX6" fmla="*/ 724396 w 772211"/>
                <a:gd name="connsiteY6" fmla="*/ 1734772 h 1890672"/>
                <a:gd name="connsiteX7" fmla="*/ 753631 w 772211"/>
                <a:gd name="connsiteY7" fmla="*/ 1360699 h 1890672"/>
                <a:gd name="connsiteX8" fmla="*/ 558142 w 772211"/>
                <a:gd name="connsiteY8" fmla="*/ 758027 h 1890672"/>
                <a:gd name="connsiteX9" fmla="*/ 420729 w 772211"/>
                <a:gd name="connsiteY9" fmla="*/ 174905 h 1890672"/>
                <a:gd name="connsiteX0" fmla="*/ 420729 w 772211"/>
                <a:gd name="connsiteY0" fmla="*/ 133126 h 1848893"/>
                <a:gd name="connsiteX1" fmla="*/ 374876 w 772211"/>
                <a:gd name="connsiteY1" fmla="*/ 131825 h 1848893"/>
                <a:gd name="connsiteX2" fmla="*/ 232353 w 772211"/>
                <a:gd name="connsiteY2" fmla="*/ 707388 h 1848893"/>
                <a:gd name="connsiteX3" fmla="*/ 8807 w 772211"/>
                <a:gd name="connsiteY3" fmla="*/ 1330621 h 1848893"/>
                <a:gd name="connsiteX4" fmla="*/ 80160 w 772211"/>
                <a:gd name="connsiteY4" fmla="*/ 1703384 h 1848893"/>
                <a:gd name="connsiteX5" fmla="*/ 402278 w 772211"/>
                <a:gd name="connsiteY5" fmla="*/ 1848857 h 1848893"/>
                <a:gd name="connsiteX6" fmla="*/ 724396 w 772211"/>
                <a:gd name="connsiteY6" fmla="*/ 1692993 h 1848893"/>
                <a:gd name="connsiteX7" fmla="*/ 753631 w 772211"/>
                <a:gd name="connsiteY7" fmla="*/ 1318920 h 1848893"/>
                <a:gd name="connsiteX8" fmla="*/ 558142 w 772211"/>
                <a:gd name="connsiteY8" fmla="*/ 716248 h 1848893"/>
                <a:gd name="connsiteX9" fmla="*/ 420729 w 772211"/>
                <a:gd name="connsiteY9" fmla="*/ 133126 h 1848893"/>
                <a:gd name="connsiteX0" fmla="*/ 420729 w 772211"/>
                <a:gd name="connsiteY0" fmla="*/ 178921 h 1894688"/>
                <a:gd name="connsiteX1" fmla="*/ 374876 w 772211"/>
                <a:gd name="connsiteY1" fmla="*/ 177620 h 1894688"/>
                <a:gd name="connsiteX2" fmla="*/ 232353 w 772211"/>
                <a:gd name="connsiteY2" fmla="*/ 753183 h 1894688"/>
                <a:gd name="connsiteX3" fmla="*/ 8807 w 772211"/>
                <a:gd name="connsiteY3" fmla="*/ 1376416 h 1894688"/>
                <a:gd name="connsiteX4" fmla="*/ 80160 w 772211"/>
                <a:gd name="connsiteY4" fmla="*/ 1749179 h 1894688"/>
                <a:gd name="connsiteX5" fmla="*/ 402278 w 772211"/>
                <a:gd name="connsiteY5" fmla="*/ 1894652 h 1894688"/>
                <a:gd name="connsiteX6" fmla="*/ 724396 w 772211"/>
                <a:gd name="connsiteY6" fmla="*/ 1738788 h 1894688"/>
                <a:gd name="connsiteX7" fmla="*/ 753631 w 772211"/>
                <a:gd name="connsiteY7" fmla="*/ 1364715 h 1894688"/>
                <a:gd name="connsiteX8" fmla="*/ 558142 w 772211"/>
                <a:gd name="connsiteY8" fmla="*/ 762043 h 1894688"/>
                <a:gd name="connsiteX9" fmla="*/ 420729 w 772211"/>
                <a:gd name="connsiteY9" fmla="*/ 178921 h 1894688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95077"/>
                <a:gd name="connsiteY0" fmla="*/ 75603 h 1791370"/>
                <a:gd name="connsiteX1" fmla="*/ 371254 w 795077"/>
                <a:gd name="connsiteY1" fmla="*/ 74302 h 1791370"/>
                <a:gd name="connsiteX2" fmla="*/ 174947 w 795077"/>
                <a:gd name="connsiteY2" fmla="*/ 675177 h 1791370"/>
                <a:gd name="connsiteX3" fmla="*/ 5185 w 795077"/>
                <a:gd name="connsiteY3" fmla="*/ 1273098 h 1791370"/>
                <a:gd name="connsiteX4" fmla="*/ 76538 w 795077"/>
                <a:gd name="connsiteY4" fmla="*/ 1645861 h 1791370"/>
                <a:gd name="connsiteX5" fmla="*/ 398656 w 795077"/>
                <a:gd name="connsiteY5" fmla="*/ 1791334 h 1791370"/>
                <a:gd name="connsiteX6" fmla="*/ 720774 w 795077"/>
                <a:gd name="connsiteY6" fmla="*/ 1635470 h 1791370"/>
                <a:gd name="connsiteX7" fmla="*/ 784234 w 795077"/>
                <a:gd name="connsiteY7" fmla="*/ 1271522 h 1791370"/>
                <a:gd name="connsiteX8" fmla="*/ 603414 w 795077"/>
                <a:gd name="connsiteY8" fmla="*/ 673912 h 1791370"/>
                <a:gd name="connsiteX9" fmla="*/ 417107 w 795077"/>
                <a:gd name="connsiteY9" fmla="*/ 75603 h 1791370"/>
                <a:gd name="connsiteX0" fmla="*/ 417107 w 795077"/>
                <a:gd name="connsiteY0" fmla="*/ 74179 h 1789946"/>
                <a:gd name="connsiteX1" fmla="*/ 354141 w 795077"/>
                <a:gd name="connsiteY1" fmla="*/ 75408 h 1789946"/>
                <a:gd name="connsiteX2" fmla="*/ 174947 w 795077"/>
                <a:gd name="connsiteY2" fmla="*/ 673753 h 1789946"/>
                <a:gd name="connsiteX3" fmla="*/ 5185 w 795077"/>
                <a:gd name="connsiteY3" fmla="*/ 1271674 h 1789946"/>
                <a:gd name="connsiteX4" fmla="*/ 76538 w 795077"/>
                <a:gd name="connsiteY4" fmla="*/ 1644437 h 1789946"/>
                <a:gd name="connsiteX5" fmla="*/ 398656 w 795077"/>
                <a:gd name="connsiteY5" fmla="*/ 1789910 h 1789946"/>
                <a:gd name="connsiteX6" fmla="*/ 720774 w 795077"/>
                <a:gd name="connsiteY6" fmla="*/ 1634046 h 1789946"/>
                <a:gd name="connsiteX7" fmla="*/ 784234 w 795077"/>
                <a:gd name="connsiteY7" fmla="*/ 1270098 h 1789946"/>
                <a:gd name="connsiteX8" fmla="*/ 603414 w 795077"/>
                <a:gd name="connsiteY8" fmla="*/ 672488 h 1789946"/>
                <a:gd name="connsiteX9" fmla="*/ 417107 w 795077"/>
                <a:gd name="connsiteY9" fmla="*/ 74179 h 1789946"/>
                <a:gd name="connsiteX0" fmla="*/ 446443 w 795077"/>
                <a:gd name="connsiteY0" fmla="*/ 72021 h 1792850"/>
                <a:gd name="connsiteX1" fmla="*/ 354141 w 795077"/>
                <a:gd name="connsiteY1" fmla="*/ 78312 h 1792850"/>
                <a:gd name="connsiteX2" fmla="*/ 174947 w 795077"/>
                <a:gd name="connsiteY2" fmla="*/ 676657 h 1792850"/>
                <a:gd name="connsiteX3" fmla="*/ 5185 w 795077"/>
                <a:gd name="connsiteY3" fmla="*/ 1274578 h 1792850"/>
                <a:gd name="connsiteX4" fmla="*/ 76538 w 795077"/>
                <a:gd name="connsiteY4" fmla="*/ 1647341 h 1792850"/>
                <a:gd name="connsiteX5" fmla="*/ 398656 w 795077"/>
                <a:gd name="connsiteY5" fmla="*/ 1792814 h 1792850"/>
                <a:gd name="connsiteX6" fmla="*/ 720774 w 795077"/>
                <a:gd name="connsiteY6" fmla="*/ 1636950 h 1792850"/>
                <a:gd name="connsiteX7" fmla="*/ 784234 w 795077"/>
                <a:gd name="connsiteY7" fmla="*/ 1273002 h 1792850"/>
                <a:gd name="connsiteX8" fmla="*/ 603414 w 795077"/>
                <a:gd name="connsiteY8" fmla="*/ 675392 h 1792850"/>
                <a:gd name="connsiteX9" fmla="*/ 446443 w 795077"/>
                <a:gd name="connsiteY9" fmla="*/ 72021 h 1792850"/>
                <a:gd name="connsiteX0" fmla="*/ 446443 w 795077"/>
                <a:gd name="connsiteY0" fmla="*/ 77681 h 1798510"/>
                <a:gd name="connsiteX1" fmla="*/ 344361 w 795077"/>
                <a:gd name="connsiteY1" fmla="*/ 73848 h 1798510"/>
                <a:gd name="connsiteX2" fmla="*/ 174947 w 795077"/>
                <a:gd name="connsiteY2" fmla="*/ 682317 h 1798510"/>
                <a:gd name="connsiteX3" fmla="*/ 5185 w 795077"/>
                <a:gd name="connsiteY3" fmla="*/ 1280238 h 1798510"/>
                <a:gd name="connsiteX4" fmla="*/ 76538 w 795077"/>
                <a:gd name="connsiteY4" fmla="*/ 1653001 h 1798510"/>
                <a:gd name="connsiteX5" fmla="*/ 398656 w 795077"/>
                <a:gd name="connsiteY5" fmla="*/ 1798474 h 1798510"/>
                <a:gd name="connsiteX6" fmla="*/ 720774 w 795077"/>
                <a:gd name="connsiteY6" fmla="*/ 1642610 h 1798510"/>
                <a:gd name="connsiteX7" fmla="*/ 784234 w 795077"/>
                <a:gd name="connsiteY7" fmla="*/ 1278662 h 1798510"/>
                <a:gd name="connsiteX8" fmla="*/ 603414 w 795077"/>
                <a:gd name="connsiteY8" fmla="*/ 681052 h 1798510"/>
                <a:gd name="connsiteX9" fmla="*/ 446443 w 795077"/>
                <a:gd name="connsiteY9" fmla="*/ 77681 h 1798510"/>
                <a:gd name="connsiteX0" fmla="*/ 446443 w 795077"/>
                <a:gd name="connsiteY0" fmla="*/ 73406 h 1794235"/>
                <a:gd name="connsiteX1" fmla="*/ 332137 w 795077"/>
                <a:gd name="connsiteY1" fmla="*/ 77167 h 1794235"/>
                <a:gd name="connsiteX2" fmla="*/ 174947 w 795077"/>
                <a:gd name="connsiteY2" fmla="*/ 678042 h 1794235"/>
                <a:gd name="connsiteX3" fmla="*/ 5185 w 795077"/>
                <a:gd name="connsiteY3" fmla="*/ 1275963 h 1794235"/>
                <a:gd name="connsiteX4" fmla="*/ 76538 w 795077"/>
                <a:gd name="connsiteY4" fmla="*/ 1648726 h 1794235"/>
                <a:gd name="connsiteX5" fmla="*/ 398656 w 795077"/>
                <a:gd name="connsiteY5" fmla="*/ 1794199 h 1794235"/>
                <a:gd name="connsiteX6" fmla="*/ 720774 w 795077"/>
                <a:gd name="connsiteY6" fmla="*/ 1638335 h 1794235"/>
                <a:gd name="connsiteX7" fmla="*/ 784234 w 795077"/>
                <a:gd name="connsiteY7" fmla="*/ 1274387 h 1794235"/>
                <a:gd name="connsiteX8" fmla="*/ 603414 w 795077"/>
                <a:gd name="connsiteY8" fmla="*/ 676777 h 1794235"/>
                <a:gd name="connsiteX9" fmla="*/ 446443 w 795077"/>
                <a:gd name="connsiteY9" fmla="*/ 73406 h 1794235"/>
                <a:gd name="connsiteX0" fmla="*/ 446443 w 795077"/>
                <a:gd name="connsiteY0" fmla="*/ 126866 h 1847695"/>
                <a:gd name="connsiteX1" fmla="*/ 332137 w 795077"/>
                <a:gd name="connsiteY1" fmla="*/ 130627 h 1847695"/>
                <a:gd name="connsiteX2" fmla="*/ 174947 w 795077"/>
                <a:gd name="connsiteY2" fmla="*/ 731502 h 1847695"/>
                <a:gd name="connsiteX3" fmla="*/ 5185 w 795077"/>
                <a:gd name="connsiteY3" fmla="*/ 1329423 h 1847695"/>
                <a:gd name="connsiteX4" fmla="*/ 76538 w 795077"/>
                <a:gd name="connsiteY4" fmla="*/ 1702186 h 1847695"/>
                <a:gd name="connsiteX5" fmla="*/ 398656 w 795077"/>
                <a:gd name="connsiteY5" fmla="*/ 1847659 h 1847695"/>
                <a:gd name="connsiteX6" fmla="*/ 720774 w 795077"/>
                <a:gd name="connsiteY6" fmla="*/ 1691795 h 1847695"/>
                <a:gd name="connsiteX7" fmla="*/ 784234 w 795077"/>
                <a:gd name="connsiteY7" fmla="*/ 1327847 h 1847695"/>
                <a:gd name="connsiteX8" fmla="*/ 603414 w 795077"/>
                <a:gd name="connsiteY8" fmla="*/ 730237 h 1847695"/>
                <a:gd name="connsiteX9" fmla="*/ 446443 w 795077"/>
                <a:gd name="connsiteY9" fmla="*/ 126866 h 1847695"/>
                <a:gd name="connsiteX0" fmla="*/ 446443 w 795077"/>
                <a:gd name="connsiteY0" fmla="*/ 170202 h 1891031"/>
                <a:gd name="connsiteX1" fmla="*/ 332137 w 795077"/>
                <a:gd name="connsiteY1" fmla="*/ 173963 h 1891031"/>
                <a:gd name="connsiteX2" fmla="*/ 174947 w 795077"/>
                <a:gd name="connsiteY2" fmla="*/ 774838 h 1891031"/>
                <a:gd name="connsiteX3" fmla="*/ 5185 w 795077"/>
                <a:gd name="connsiteY3" fmla="*/ 1372759 h 1891031"/>
                <a:gd name="connsiteX4" fmla="*/ 76538 w 795077"/>
                <a:gd name="connsiteY4" fmla="*/ 1745522 h 1891031"/>
                <a:gd name="connsiteX5" fmla="*/ 398656 w 795077"/>
                <a:gd name="connsiteY5" fmla="*/ 1890995 h 1891031"/>
                <a:gd name="connsiteX6" fmla="*/ 720774 w 795077"/>
                <a:gd name="connsiteY6" fmla="*/ 1735131 h 1891031"/>
                <a:gd name="connsiteX7" fmla="*/ 784234 w 795077"/>
                <a:gd name="connsiteY7" fmla="*/ 1371183 h 1891031"/>
                <a:gd name="connsiteX8" fmla="*/ 603414 w 795077"/>
                <a:gd name="connsiteY8" fmla="*/ 773573 h 1891031"/>
                <a:gd name="connsiteX9" fmla="*/ 446443 w 795077"/>
                <a:gd name="connsiteY9" fmla="*/ 170202 h 1891031"/>
                <a:gd name="connsiteX0" fmla="*/ 556051 w 795077"/>
                <a:gd name="connsiteY0" fmla="*/ 143644 h 1813396"/>
                <a:gd name="connsiteX1" fmla="*/ 332137 w 795077"/>
                <a:gd name="connsiteY1" fmla="*/ 96328 h 1813396"/>
                <a:gd name="connsiteX2" fmla="*/ 174947 w 795077"/>
                <a:gd name="connsiteY2" fmla="*/ 697203 h 1813396"/>
                <a:gd name="connsiteX3" fmla="*/ 5185 w 795077"/>
                <a:gd name="connsiteY3" fmla="*/ 1295124 h 1813396"/>
                <a:gd name="connsiteX4" fmla="*/ 76538 w 795077"/>
                <a:gd name="connsiteY4" fmla="*/ 1667887 h 1813396"/>
                <a:gd name="connsiteX5" fmla="*/ 398656 w 795077"/>
                <a:gd name="connsiteY5" fmla="*/ 1813360 h 1813396"/>
                <a:gd name="connsiteX6" fmla="*/ 720774 w 795077"/>
                <a:gd name="connsiteY6" fmla="*/ 1657496 h 1813396"/>
                <a:gd name="connsiteX7" fmla="*/ 784234 w 795077"/>
                <a:gd name="connsiteY7" fmla="*/ 1293548 h 1813396"/>
                <a:gd name="connsiteX8" fmla="*/ 603414 w 795077"/>
                <a:gd name="connsiteY8" fmla="*/ 695938 h 1813396"/>
                <a:gd name="connsiteX9" fmla="*/ 556051 w 795077"/>
                <a:gd name="connsiteY9" fmla="*/ 143644 h 1813396"/>
                <a:gd name="connsiteX0" fmla="*/ 556051 w 795077"/>
                <a:gd name="connsiteY0" fmla="*/ 70199 h 1739951"/>
                <a:gd name="connsiteX1" fmla="*/ 272348 w 795077"/>
                <a:gd name="connsiteY1" fmla="*/ 68286 h 1739951"/>
                <a:gd name="connsiteX2" fmla="*/ 174947 w 795077"/>
                <a:gd name="connsiteY2" fmla="*/ 623758 h 1739951"/>
                <a:gd name="connsiteX3" fmla="*/ 5185 w 795077"/>
                <a:gd name="connsiteY3" fmla="*/ 1221679 h 1739951"/>
                <a:gd name="connsiteX4" fmla="*/ 76538 w 795077"/>
                <a:gd name="connsiteY4" fmla="*/ 1594442 h 1739951"/>
                <a:gd name="connsiteX5" fmla="*/ 398656 w 795077"/>
                <a:gd name="connsiteY5" fmla="*/ 1739915 h 1739951"/>
                <a:gd name="connsiteX6" fmla="*/ 720774 w 795077"/>
                <a:gd name="connsiteY6" fmla="*/ 1584051 h 1739951"/>
                <a:gd name="connsiteX7" fmla="*/ 784234 w 795077"/>
                <a:gd name="connsiteY7" fmla="*/ 1220103 h 1739951"/>
                <a:gd name="connsiteX8" fmla="*/ 603414 w 795077"/>
                <a:gd name="connsiteY8" fmla="*/ 622493 h 1739951"/>
                <a:gd name="connsiteX9" fmla="*/ 556051 w 795077"/>
                <a:gd name="connsiteY9" fmla="*/ 70199 h 1739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5077" h="1739951">
                  <a:moveTo>
                    <a:pt x="556051" y="70199"/>
                  </a:moveTo>
                  <a:cubicBezTo>
                    <a:pt x="500873" y="-22169"/>
                    <a:pt x="335865" y="-23974"/>
                    <a:pt x="272348" y="68286"/>
                  </a:cubicBezTo>
                  <a:cubicBezTo>
                    <a:pt x="208831" y="160546"/>
                    <a:pt x="219474" y="431526"/>
                    <a:pt x="174947" y="623758"/>
                  </a:cubicBezTo>
                  <a:cubicBezTo>
                    <a:pt x="130420" y="815990"/>
                    <a:pt x="21587" y="1059898"/>
                    <a:pt x="5185" y="1221679"/>
                  </a:cubicBezTo>
                  <a:cubicBezTo>
                    <a:pt x="-11217" y="1383460"/>
                    <a:pt x="10960" y="1508069"/>
                    <a:pt x="76538" y="1594442"/>
                  </a:cubicBezTo>
                  <a:cubicBezTo>
                    <a:pt x="142116" y="1680815"/>
                    <a:pt x="291283" y="1741647"/>
                    <a:pt x="398656" y="1739915"/>
                  </a:cubicBezTo>
                  <a:cubicBezTo>
                    <a:pt x="506029" y="1738183"/>
                    <a:pt x="656511" y="1670686"/>
                    <a:pt x="720774" y="1584051"/>
                  </a:cubicBezTo>
                  <a:cubicBezTo>
                    <a:pt x="785037" y="1497416"/>
                    <a:pt x="811943" y="1382894"/>
                    <a:pt x="784234" y="1220103"/>
                  </a:cubicBezTo>
                  <a:cubicBezTo>
                    <a:pt x="756525" y="1057312"/>
                    <a:pt x="641445" y="814144"/>
                    <a:pt x="603414" y="622493"/>
                  </a:cubicBezTo>
                  <a:cubicBezTo>
                    <a:pt x="565384" y="430842"/>
                    <a:pt x="611229" y="162567"/>
                    <a:pt x="556051" y="70199"/>
                  </a:cubicBezTo>
                  <a:close/>
                </a:path>
              </a:pathLst>
            </a:custGeom>
            <a:ln cap="rnd">
              <a:solidFill>
                <a:srgbClr val="FF8F8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45" name="Полилиния 144"/>
            <p:cNvSpPr/>
            <p:nvPr/>
          </p:nvSpPr>
          <p:spPr>
            <a:xfrm rot="18900000">
              <a:off x="5749300" y="3101342"/>
              <a:ext cx="1029214" cy="2091150"/>
            </a:xfrm>
            <a:custGeom>
              <a:avLst/>
              <a:gdLst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604087 w 1061562"/>
                <a:gd name="connsiteY13" fmla="*/ 1280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604087 w 1061562"/>
                <a:gd name="connsiteY12" fmla="*/ 128074 h 1782471"/>
                <a:gd name="connsiteX13" fmla="*/ 572914 w 1061562"/>
                <a:gd name="connsiteY13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12" fmla="*/ 572914 w 1061562"/>
                <a:gd name="connsiteY12" fmla="*/ 13774 h 1782471"/>
                <a:gd name="connsiteX0" fmla="*/ 572914 w 1061562"/>
                <a:gd name="connsiteY0" fmla="*/ 24165 h 1782471"/>
                <a:gd name="connsiteX1" fmla="*/ 417050 w 1061562"/>
                <a:gd name="connsiteY1" fmla="*/ 76120 h 1782471"/>
                <a:gd name="connsiteX2" fmla="*/ 323532 w 1061562"/>
                <a:gd name="connsiteY2" fmla="*/ 658011 h 1782471"/>
                <a:gd name="connsiteX3" fmla="*/ 32587 w 1061562"/>
                <a:gd name="connsiteY3" fmla="*/ 1073647 h 1782471"/>
                <a:gd name="connsiteX4" fmla="*/ 32587 w 1061562"/>
                <a:gd name="connsiteY4" fmla="*/ 1437329 h 1782471"/>
                <a:gd name="connsiteX5" fmla="*/ 261187 w 1061562"/>
                <a:gd name="connsiteY5" fmla="*/ 1707493 h 1782471"/>
                <a:gd name="connsiteX6" fmla="*/ 562523 w 1061562"/>
                <a:gd name="connsiteY6" fmla="*/ 1780229 h 1782471"/>
                <a:gd name="connsiteX7" fmla="*/ 895032 w 1061562"/>
                <a:gd name="connsiteY7" fmla="*/ 1645147 h 1782471"/>
                <a:gd name="connsiteX8" fmla="*/ 1061287 w 1061562"/>
                <a:gd name="connsiteY8" fmla="*/ 1271074 h 1782471"/>
                <a:gd name="connsiteX9" fmla="*/ 926205 w 1061562"/>
                <a:gd name="connsiteY9" fmla="*/ 886611 h 1782471"/>
                <a:gd name="connsiteX10" fmla="*/ 635259 w 1061562"/>
                <a:gd name="connsiteY10" fmla="*/ 522929 h 1782471"/>
                <a:gd name="connsiteX11" fmla="*/ 552132 w 1061562"/>
                <a:gd name="connsiteY11" fmla="*/ 117684 h 1782471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0" fmla="*/ 572914 w 1061562"/>
                <a:gd name="connsiteY0" fmla="*/ 83127 h 1841433"/>
                <a:gd name="connsiteX1" fmla="*/ 417050 w 1061562"/>
                <a:gd name="connsiteY1" fmla="*/ 135082 h 1841433"/>
                <a:gd name="connsiteX2" fmla="*/ 323532 w 1061562"/>
                <a:gd name="connsiteY2" fmla="*/ 716973 h 1841433"/>
                <a:gd name="connsiteX3" fmla="*/ 32587 w 1061562"/>
                <a:gd name="connsiteY3" fmla="*/ 1132609 h 1841433"/>
                <a:gd name="connsiteX4" fmla="*/ 32587 w 1061562"/>
                <a:gd name="connsiteY4" fmla="*/ 1496291 h 1841433"/>
                <a:gd name="connsiteX5" fmla="*/ 261187 w 1061562"/>
                <a:gd name="connsiteY5" fmla="*/ 1766455 h 1841433"/>
                <a:gd name="connsiteX6" fmla="*/ 562523 w 1061562"/>
                <a:gd name="connsiteY6" fmla="*/ 1839191 h 1841433"/>
                <a:gd name="connsiteX7" fmla="*/ 895032 w 1061562"/>
                <a:gd name="connsiteY7" fmla="*/ 1704109 h 1841433"/>
                <a:gd name="connsiteX8" fmla="*/ 1061287 w 1061562"/>
                <a:gd name="connsiteY8" fmla="*/ 1330036 h 1841433"/>
                <a:gd name="connsiteX9" fmla="*/ 926205 w 1061562"/>
                <a:gd name="connsiteY9" fmla="*/ 945573 h 1841433"/>
                <a:gd name="connsiteX10" fmla="*/ 635259 w 1061562"/>
                <a:gd name="connsiteY10" fmla="*/ 581891 h 1841433"/>
                <a:gd name="connsiteX11" fmla="*/ 562523 w 1061562"/>
                <a:gd name="connsiteY11" fmla="*/ 0 h 1841433"/>
                <a:gd name="connsiteX12" fmla="*/ 572914 w 1061562"/>
                <a:gd name="connsiteY12" fmla="*/ 83127 h 1841433"/>
                <a:gd name="connsiteX0" fmla="*/ 572914 w 1061562"/>
                <a:gd name="connsiteY0" fmla="*/ 44307 h 1802613"/>
                <a:gd name="connsiteX1" fmla="*/ 417050 w 1061562"/>
                <a:gd name="connsiteY1" fmla="*/ 96262 h 1802613"/>
                <a:gd name="connsiteX2" fmla="*/ 323532 w 1061562"/>
                <a:gd name="connsiteY2" fmla="*/ 678153 h 1802613"/>
                <a:gd name="connsiteX3" fmla="*/ 32587 w 1061562"/>
                <a:gd name="connsiteY3" fmla="*/ 1093789 h 1802613"/>
                <a:gd name="connsiteX4" fmla="*/ 32587 w 1061562"/>
                <a:gd name="connsiteY4" fmla="*/ 1457471 h 1802613"/>
                <a:gd name="connsiteX5" fmla="*/ 261187 w 1061562"/>
                <a:gd name="connsiteY5" fmla="*/ 1727635 h 1802613"/>
                <a:gd name="connsiteX6" fmla="*/ 562523 w 1061562"/>
                <a:gd name="connsiteY6" fmla="*/ 1800371 h 1802613"/>
                <a:gd name="connsiteX7" fmla="*/ 895032 w 1061562"/>
                <a:gd name="connsiteY7" fmla="*/ 1665289 h 1802613"/>
                <a:gd name="connsiteX8" fmla="*/ 1061287 w 1061562"/>
                <a:gd name="connsiteY8" fmla="*/ 1291216 h 1802613"/>
                <a:gd name="connsiteX9" fmla="*/ 926205 w 1061562"/>
                <a:gd name="connsiteY9" fmla="*/ 906753 h 1802613"/>
                <a:gd name="connsiteX10" fmla="*/ 635259 w 1061562"/>
                <a:gd name="connsiteY10" fmla="*/ 543071 h 1802613"/>
                <a:gd name="connsiteX11" fmla="*/ 572914 w 1061562"/>
                <a:gd name="connsiteY11" fmla="*/ 44307 h 1802613"/>
                <a:gd name="connsiteX0" fmla="*/ 593696 w 1061562"/>
                <a:gd name="connsiteY0" fmla="*/ 59755 h 1776497"/>
                <a:gd name="connsiteX1" fmla="*/ 417050 w 1061562"/>
                <a:gd name="connsiteY1" fmla="*/ 70146 h 1776497"/>
                <a:gd name="connsiteX2" fmla="*/ 323532 w 1061562"/>
                <a:gd name="connsiteY2" fmla="*/ 652037 h 1776497"/>
                <a:gd name="connsiteX3" fmla="*/ 32587 w 1061562"/>
                <a:gd name="connsiteY3" fmla="*/ 1067673 h 1776497"/>
                <a:gd name="connsiteX4" fmla="*/ 32587 w 1061562"/>
                <a:gd name="connsiteY4" fmla="*/ 1431355 h 1776497"/>
                <a:gd name="connsiteX5" fmla="*/ 261187 w 1061562"/>
                <a:gd name="connsiteY5" fmla="*/ 1701519 h 1776497"/>
                <a:gd name="connsiteX6" fmla="*/ 562523 w 1061562"/>
                <a:gd name="connsiteY6" fmla="*/ 1774255 h 1776497"/>
                <a:gd name="connsiteX7" fmla="*/ 895032 w 1061562"/>
                <a:gd name="connsiteY7" fmla="*/ 1639173 h 1776497"/>
                <a:gd name="connsiteX8" fmla="*/ 1061287 w 1061562"/>
                <a:gd name="connsiteY8" fmla="*/ 1265100 h 1776497"/>
                <a:gd name="connsiteX9" fmla="*/ 926205 w 1061562"/>
                <a:gd name="connsiteY9" fmla="*/ 880637 h 1776497"/>
                <a:gd name="connsiteX10" fmla="*/ 635259 w 1061562"/>
                <a:gd name="connsiteY10" fmla="*/ 516955 h 1776497"/>
                <a:gd name="connsiteX11" fmla="*/ 593696 w 1061562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880637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1533"/>
                <a:gd name="connsiteY0" fmla="*/ 59755 h 1776497"/>
                <a:gd name="connsiteX1" fmla="*/ 417050 w 1061533"/>
                <a:gd name="connsiteY1" fmla="*/ 70146 h 1776497"/>
                <a:gd name="connsiteX2" fmla="*/ 323532 w 1061533"/>
                <a:gd name="connsiteY2" fmla="*/ 652037 h 1776497"/>
                <a:gd name="connsiteX3" fmla="*/ 32587 w 1061533"/>
                <a:gd name="connsiteY3" fmla="*/ 1067673 h 1776497"/>
                <a:gd name="connsiteX4" fmla="*/ 32587 w 1061533"/>
                <a:gd name="connsiteY4" fmla="*/ 1431355 h 1776497"/>
                <a:gd name="connsiteX5" fmla="*/ 261187 w 1061533"/>
                <a:gd name="connsiteY5" fmla="*/ 1701519 h 1776497"/>
                <a:gd name="connsiteX6" fmla="*/ 562523 w 1061533"/>
                <a:gd name="connsiteY6" fmla="*/ 1774255 h 1776497"/>
                <a:gd name="connsiteX7" fmla="*/ 895032 w 1061533"/>
                <a:gd name="connsiteY7" fmla="*/ 1639173 h 1776497"/>
                <a:gd name="connsiteX8" fmla="*/ 1061287 w 1061533"/>
                <a:gd name="connsiteY8" fmla="*/ 1265100 h 1776497"/>
                <a:gd name="connsiteX9" fmla="*/ 926205 w 1061533"/>
                <a:gd name="connsiteY9" fmla="*/ 984546 h 1776497"/>
                <a:gd name="connsiteX10" fmla="*/ 687214 w 1061533"/>
                <a:gd name="connsiteY10" fmla="*/ 652037 h 1776497"/>
                <a:gd name="connsiteX11" fmla="*/ 593696 w 1061533"/>
                <a:gd name="connsiteY11" fmla="*/ 59755 h 1776497"/>
                <a:gd name="connsiteX0" fmla="*/ 593696 w 1067498"/>
                <a:gd name="connsiteY0" fmla="*/ 59755 h 1776497"/>
                <a:gd name="connsiteX1" fmla="*/ 417050 w 1067498"/>
                <a:gd name="connsiteY1" fmla="*/ 70146 h 1776497"/>
                <a:gd name="connsiteX2" fmla="*/ 323532 w 1067498"/>
                <a:gd name="connsiteY2" fmla="*/ 652037 h 1776497"/>
                <a:gd name="connsiteX3" fmla="*/ 32587 w 1067498"/>
                <a:gd name="connsiteY3" fmla="*/ 1067673 h 1776497"/>
                <a:gd name="connsiteX4" fmla="*/ 32587 w 1067498"/>
                <a:gd name="connsiteY4" fmla="*/ 1431355 h 1776497"/>
                <a:gd name="connsiteX5" fmla="*/ 261187 w 1067498"/>
                <a:gd name="connsiteY5" fmla="*/ 1701519 h 1776497"/>
                <a:gd name="connsiteX6" fmla="*/ 562523 w 1067498"/>
                <a:gd name="connsiteY6" fmla="*/ 1774255 h 1776497"/>
                <a:gd name="connsiteX7" fmla="*/ 895032 w 1067498"/>
                <a:gd name="connsiteY7" fmla="*/ 1639173 h 1776497"/>
                <a:gd name="connsiteX8" fmla="*/ 1061287 w 1067498"/>
                <a:gd name="connsiteY8" fmla="*/ 1265100 h 1776497"/>
                <a:gd name="connsiteX9" fmla="*/ 687214 w 1067498"/>
                <a:gd name="connsiteY9" fmla="*/ 652037 h 1776497"/>
                <a:gd name="connsiteX10" fmla="*/ 593696 w 1067498"/>
                <a:gd name="connsiteY10" fmla="*/ 59755 h 1776497"/>
                <a:gd name="connsiteX0" fmla="*/ 593696 w 980514"/>
                <a:gd name="connsiteY0" fmla="*/ 59755 h 1776497"/>
                <a:gd name="connsiteX1" fmla="*/ 417050 w 980514"/>
                <a:gd name="connsiteY1" fmla="*/ 70146 h 1776497"/>
                <a:gd name="connsiteX2" fmla="*/ 323532 w 980514"/>
                <a:gd name="connsiteY2" fmla="*/ 652037 h 1776497"/>
                <a:gd name="connsiteX3" fmla="*/ 32587 w 980514"/>
                <a:gd name="connsiteY3" fmla="*/ 1067673 h 1776497"/>
                <a:gd name="connsiteX4" fmla="*/ 32587 w 980514"/>
                <a:gd name="connsiteY4" fmla="*/ 1431355 h 1776497"/>
                <a:gd name="connsiteX5" fmla="*/ 261187 w 980514"/>
                <a:gd name="connsiteY5" fmla="*/ 1701519 h 1776497"/>
                <a:gd name="connsiteX6" fmla="*/ 562523 w 980514"/>
                <a:gd name="connsiteY6" fmla="*/ 1774255 h 1776497"/>
                <a:gd name="connsiteX7" fmla="*/ 895032 w 980514"/>
                <a:gd name="connsiteY7" fmla="*/ 1639173 h 1776497"/>
                <a:gd name="connsiteX8" fmla="*/ 967768 w 980514"/>
                <a:gd name="connsiteY8" fmla="*/ 1254709 h 1776497"/>
                <a:gd name="connsiteX9" fmla="*/ 687214 w 980514"/>
                <a:gd name="connsiteY9" fmla="*/ 652037 h 1776497"/>
                <a:gd name="connsiteX10" fmla="*/ 593696 w 980514"/>
                <a:gd name="connsiteY10" fmla="*/ 59755 h 1776497"/>
                <a:gd name="connsiteX0" fmla="*/ 572252 w 959070"/>
                <a:gd name="connsiteY0" fmla="*/ 59755 h 1776497"/>
                <a:gd name="connsiteX1" fmla="*/ 395606 w 959070"/>
                <a:gd name="connsiteY1" fmla="*/ 70146 h 1776497"/>
                <a:gd name="connsiteX2" fmla="*/ 302088 w 959070"/>
                <a:gd name="connsiteY2" fmla="*/ 652037 h 1776497"/>
                <a:gd name="connsiteX3" fmla="*/ 63097 w 959070"/>
                <a:gd name="connsiteY3" fmla="*/ 1244319 h 1776497"/>
                <a:gd name="connsiteX4" fmla="*/ 11143 w 959070"/>
                <a:gd name="connsiteY4" fmla="*/ 1431355 h 1776497"/>
                <a:gd name="connsiteX5" fmla="*/ 239743 w 959070"/>
                <a:gd name="connsiteY5" fmla="*/ 1701519 h 1776497"/>
                <a:gd name="connsiteX6" fmla="*/ 541079 w 959070"/>
                <a:gd name="connsiteY6" fmla="*/ 1774255 h 1776497"/>
                <a:gd name="connsiteX7" fmla="*/ 873588 w 959070"/>
                <a:gd name="connsiteY7" fmla="*/ 1639173 h 1776497"/>
                <a:gd name="connsiteX8" fmla="*/ 946324 w 959070"/>
                <a:gd name="connsiteY8" fmla="*/ 1254709 h 1776497"/>
                <a:gd name="connsiteX9" fmla="*/ 665770 w 959070"/>
                <a:gd name="connsiteY9" fmla="*/ 652037 h 1776497"/>
                <a:gd name="connsiteX10" fmla="*/ 572252 w 959070"/>
                <a:gd name="connsiteY10" fmla="*/ 59755 h 1776497"/>
                <a:gd name="connsiteX0" fmla="*/ 509856 w 896674"/>
                <a:gd name="connsiteY0" fmla="*/ 59755 h 1779830"/>
                <a:gd name="connsiteX1" fmla="*/ 333210 w 896674"/>
                <a:gd name="connsiteY1" fmla="*/ 70146 h 1779830"/>
                <a:gd name="connsiteX2" fmla="*/ 239692 w 896674"/>
                <a:gd name="connsiteY2" fmla="*/ 652037 h 1779830"/>
                <a:gd name="connsiteX3" fmla="*/ 701 w 896674"/>
                <a:gd name="connsiteY3" fmla="*/ 1244319 h 1779830"/>
                <a:gd name="connsiteX4" fmla="*/ 177347 w 896674"/>
                <a:gd name="connsiteY4" fmla="*/ 1701519 h 1779830"/>
                <a:gd name="connsiteX5" fmla="*/ 478683 w 896674"/>
                <a:gd name="connsiteY5" fmla="*/ 1774255 h 1779830"/>
                <a:gd name="connsiteX6" fmla="*/ 811192 w 896674"/>
                <a:gd name="connsiteY6" fmla="*/ 1639173 h 1779830"/>
                <a:gd name="connsiteX7" fmla="*/ 883928 w 896674"/>
                <a:gd name="connsiteY7" fmla="*/ 1254709 h 1779830"/>
                <a:gd name="connsiteX8" fmla="*/ 603374 w 896674"/>
                <a:gd name="connsiteY8" fmla="*/ 652037 h 1779830"/>
                <a:gd name="connsiteX9" fmla="*/ 509856 w 896674"/>
                <a:gd name="connsiteY9" fmla="*/ 59755 h 1779830"/>
                <a:gd name="connsiteX0" fmla="*/ 512538 w 899356"/>
                <a:gd name="connsiteY0" fmla="*/ 59755 h 1774255"/>
                <a:gd name="connsiteX1" fmla="*/ 335892 w 899356"/>
                <a:gd name="connsiteY1" fmla="*/ 70146 h 1774255"/>
                <a:gd name="connsiteX2" fmla="*/ 242374 w 899356"/>
                <a:gd name="connsiteY2" fmla="*/ 652037 h 1774255"/>
                <a:gd name="connsiteX3" fmla="*/ 3383 w 899356"/>
                <a:gd name="connsiteY3" fmla="*/ 1244319 h 1774255"/>
                <a:gd name="connsiteX4" fmla="*/ 128074 w 899356"/>
                <a:gd name="connsiteY4" fmla="*/ 1639173 h 1774255"/>
                <a:gd name="connsiteX5" fmla="*/ 481365 w 899356"/>
                <a:gd name="connsiteY5" fmla="*/ 1774255 h 1774255"/>
                <a:gd name="connsiteX6" fmla="*/ 813874 w 899356"/>
                <a:gd name="connsiteY6" fmla="*/ 1639173 h 1774255"/>
                <a:gd name="connsiteX7" fmla="*/ 886610 w 899356"/>
                <a:gd name="connsiteY7" fmla="*/ 1254709 h 1774255"/>
                <a:gd name="connsiteX8" fmla="*/ 606056 w 899356"/>
                <a:gd name="connsiteY8" fmla="*/ 652037 h 1774255"/>
                <a:gd name="connsiteX9" fmla="*/ 512538 w 899356"/>
                <a:gd name="connsiteY9" fmla="*/ 59755 h 1774255"/>
                <a:gd name="connsiteX0" fmla="*/ 512538 w 892552"/>
                <a:gd name="connsiteY0" fmla="*/ 59755 h 1774299"/>
                <a:gd name="connsiteX1" fmla="*/ 335892 w 892552"/>
                <a:gd name="connsiteY1" fmla="*/ 70146 h 1774299"/>
                <a:gd name="connsiteX2" fmla="*/ 242374 w 892552"/>
                <a:gd name="connsiteY2" fmla="*/ 652037 h 1774299"/>
                <a:gd name="connsiteX3" fmla="*/ 3383 w 892552"/>
                <a:gd name="connsiteY3" fmla="*/ 1244319 h 1774299"/>
                <a:gd name="connsiteX4" fmla="*/ 128074 w 892552"/>
                <a:gd name="connsiteY4" fmla="*/ 1639173 h 1774299"/>
                <a:gd name="connsiteX5" fmla="*/ 481365 w 892552"/>
                <a:gd name="connsiteY5" fmla="*/ 1774255 h 1774299"/>
                <a:gd name="connsiteX6" fmla="*/ 772310 w 892552"/>
                <a:gd name="connsiteY6" fmla="*/ 1628782 h 1774299"/>
                <a:gd name="connsiteX7" fmla="*/ 886610 w 892552"/>
                <a:gd name="connsiteY7" fmla="*/ 1254709 h 1774299"/>
                <a:gd name="connsiteX8" fmla="*/ 606056 w 892552"/>
                <a:gd name="connsiteY8" fmla="*/ 652037 h 1774299"/>
                <a:gd name="connsiteX9" fmla="*/ 512538 w 892552"/>
                <a:gd name="connsiteY9" fmla="*/ 59755 h 1774299"/>
                <a:gd name="connsiteX0" fmla="*/ 512538 w 872998"/>
                <a:gd name="connsiteY0" fmla="*/ 59755 h 1774299"/>
                <a:gd name="connsiteX1" fmla="*/ 335892 w 872998"/>
                <a:gd name="connsiteY1" fmla="*/ 70146 h 1774299"/>
                <a:gd name="connsiteX2" fmla="*/ 242374 w 872998"/>
                <a:gd name="connsiteY2" fmla="*/ 652037 h 1774299"/>
                <a:gd name="connsiteX3" fmla="*/ 3383 w 872998"/>
                <a:gd name="connsiteY3" fmla="*/ 1244319 h 1774299"/>
                <a:gd name="connsiteX4" fmla="*/ 128074 w 872998"/>
                <a:gd name="connsiteY4" fmla="*/ 1639173 h 1774299"/>
                <a:gd name="connsiteX5" fmla="*/ 481365 w 872998"/>
                <a:gd name="connsiteY5" fmla="*/ 1774255 h 1774299"/>
                <a:gd name="connsiteX6" fmla="*/ 772310 w 872998"/>
                <a:gd name="connsiteY6" fmla="*/ 1628782 h 1774299"/>
                <a:gd name="connsiteX7" fmla="*/ 865828 w 872998"/>
                <a:gd name="connsiteY7" fmla="*/ 1296272 h 1774299"/>
                <a:gd name="connsiteX8" fmla="*/ 606056 w 872998"/>
                <a:gd name="connsiteY8" fmla="*/ 652037 h 1774299"/>
                <a:gd name="connsiteX9" fmla="*/ 512538 w 872998"/>
                <a:gd name="connsiteY9" fmla="*/ 59755 h 1774299"/>
                <a:gd name="connsiteX0" fmla="*/ 512538 w 872998"/>
                <a:gd name="connsiteY0" fmla="*/ 69776 h 1763538"/>
                <a:gd name="connsiteX1" fmla="*/ 335892 w 872998"/>
                <a:gd name="connsiteY1" fmla="*/ 59385 h 1763538"/>
                <a:gd name="connsiteX2" fmla="*/ 242374 w 872998"/>
                <a:gd name="connsiteY2" fmla="*/ 641276 h 1763538"/>
                <a:gd name="connsiteX3" fmla="*/ 3383 w 872998"/>
                <a:gd name="connsiteY3" fmla="*/ 1233558 h 1763538"/>
                <a:gd name="connsiteX4" fmla="*/ 128074 w 872998"/>
                <a:gd name="connsiteY4" fmla="*/ 1628412 h 1763538"/>
                <a:gd name="connsiteX5" fmla="*/ 481365 w 872998"/>
                <a:gd name="connsiteY5" fmla="*/ 1763494 h 1763538"/>
                <a:gd name="connsiteX6" fmla="*/ 772310 w 872998"/>
                <a:gd name="connsiteY6" fmla="*/ 1618021 h 1763538"/>
                <a:gd name="connsiteX7" fmla="*/ 865828 w 872998"/>
                <a:gd name="connsiteY7" fmla="*/ 1285511 h 1763538"/>
                <a:gd name="connsiteX8" fmla="*/ 606056 w 872998"/>
                <a:gd name="connsiteY8" fmla="*/ 641276 h 1763538"/>
                <a:gd name="connsiteX9" fmla="*/ 512538 w 872998"/>
                <a:gd name="connsiteY9" fmla="*/ 69776 h 1763538"/>
                <a:gd name="connsiteX0" fmla="*/ 512538 w 892551"/>
                <a:gd name="connsiteY0" fmla="*/ 69776 h 1763538"/>
                <a:gd name="connsiteX1" fmla="*/ 335892 w 892551"/>
                <a:gd name="connsiteY1" fmla="*/ 59385 h 1763538"/>
                <a:gd name="connsiteX2" fmla="*/ 242374 w 892551"/>
                <a:gd name="connsiteY2" fmla="*/ 641276 h 1763538"/>
                <a:gd name="connsiteX3" fmla="*/ 3383 w 892551"/>
                <a:gd name="connsiteY3" fmla="*/ 1233558 h 1763538"/>
                <a:gd name="connsiteX4" fmla="*/ 128074 w 892551"/>
                <a:gd name="connsiteY4" fmla="*/ 1628412 h 1763538"/>
                <a:gd name="connsiteX5" fmla="*/ 481365 w 892551"/>
                <a:gd name="connsiteY5" fmla="*/ 1763494 h 1763538"/>
                <a:gd name="connsiteX6" fmla="*/ 772310 w 892551"/>
                <a:gd name="connsiteY6" fmla="*/ 1618021 h 1763538"/>
                <a:gd name="connsiteX7" fmla="*/ 886609 w 892551"/>
                <a:gd name="connsiteY7" fmla="*/ 1254338 h 1763538"/>
                <a:gd name="connsiteX8" fmla="*/ 606056 w 892551"/>
                <a:gd name="connsiteY8" fmla="*/ 641276 h 1763538"/>
                <a:gd name="connsiteX9" fmla="*/ 512538 w 892551"/>
                <a:gd name="connsiteY9" fmla="*/ 69776 h 1763538"/>
                <a:gd name="connsiteX0" fmla="*/ 512350 w 892664"/>
                <a:gd name="connsiteY0" fmla="*/ 69776 h 1773923"/>
                <a:gd name="connsiteX1" fmla="*/ 335704 w 892664"/>
                <a:gd name="connsiteY1" fmla="*/ 59385 h 1773923"/>
                <a:gd name="connsiteX2" fmla="*/ 242186 w 892664"/>
                <a:gd name="connsiteY2" fmla="*/ 641276 h 1773923"/>
                <a:gd name="connsiteX3" fmla="*/ 3195 w 892664"/>
                <a:gd name="connsiteY3" fmla="*/ 1233558 h 1773923"/>
                <a:gd name="connsiteX4" fmla="*/ 127886 w 892664"/>
                <a:gd name="connsiteY4" fmla="*/ 1628412 h 1773923"/>
                <a:gd name="connsiteX5" fmla="*/ 450004 w 892664"/>
                <a:gd name="connsiteY5" fmla="*/ 1773885 h 1773923"/>
                <a:gd name="connsiteX6" fmla="*/ 772122 w 892664"/>
                <a:gd name="connsiteY6" fmla="*/ 1618021 h 1773923"/>
                <a:gd name="connsiteX7" fmla="*/ 886421 w 892664"/>
                <a:gd name="connsiteY7" fmla="*/ 1254338 h 1773923"/>
                <a:gd name="connsiteX8" fmla="*/ 605868 w 892664"/>
                <a:gd name="connsiteY8" fmla="*/ 641276 h 1773923"/>
                <a:gd name="connsiteX9" fmla="*/ 512350 w 892664"/>
                <a:gd name="connsiteY9" fmla="*/ 69776 h 1773923"/>
                <a:gd name="connsiteX0" fmla="*/ 512350 w 908019"/>
                <a:gd name="connsiteY0" fmla="*/ 69776 h 1773923"/>
                <a:gd name="connsiteX1" fmla="*/ 335704 w 908019"/>
                <a:gd name="connsiteY1" fmla="*/ 59385 h 1773923"/>
                <a:gd name="connsiteX2" fmla="*/ 242186 w 908019"/>
                <a:gd name="connsiteY2" fmla="*/ 641276 h 1773923"/>
                <a:gd name="connsiteX3" fmla="*/ 3195 w 908019"/>
                <a:gd name="connsiteY3" fmla="*/ 1233558 h 1773923"/>
                <a:gd name="connsiteX4" fmla="*/ 127886 w 908019"/>
                <a:gd name="connsiteY4" fmla="*/ 1628412 h 1773923"/>
                <a:gd name="connsiteX5" fmla="*/ 450004 w 908019"/>
                <a:gd name="connsiteY5" fmla="*/ 1773885 h 1773923"/>
                <a:gd name="connsiteX6" fmla="*/ 772122 w 908019"/>
                <a:gd name="connsiteY6" fmla="*/ 1618021 h 1773923"/>
                <a:gd name="connsiteX7" fmla="*/ 876031 w 908019"/>
                <a:gd name="connsiteY7" fmla="*/ 1337466 h 1773923"/>
                <a:gd name="connsiteX8" fmla="*/ 886421 w 908019"/>
                <a:gd name="connsiteY8" fmla="*/ 1254338 h 1773923"/>
                <a:gd name="connsiteX9" fmla="*/ 605868 w 908019"/>
                <a:gd name="connsiteY9" fmla="*/ 641276 h 1773923"/>
                <a:gd name="connsiteX10" fmla="*/ 512350 w 908019"/>
                <a:gd name="connsiteY10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337466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9776 h 1773923"/>
                <a:gd name="connsiteX1" fmla="*/ 335704 w 882887"/>
                <a:gd name="connsiteY1" fmla="*/ 59385 h 1773923"/>
                <a:gd name="connsiteX2" fmla="*/ 242186 w 882887"/>
                <a:gd name="connsiteY2" fmla="*/ 641276 h 1773923"/>
                <a:gd name="connsiteX3" fmla="*/ 3195 w 882887"/>
                <a:gd name="connsiteY3" fmla="*/ 1233558 h 1773923"/>
                <a:gd name="connsiteX4" fmla="*/ 127886 w 882887"/>
                <a:gd name="connsiteY4" fmla="*/ 1628412 h 1773923"/>
                <a:gd name="connsiteX5" fmla="*/ 450004 w 882887"/>
                <a:gd name="connsiteY5" fmla="*/ 1773885 h 1773923"/>
                <a:gd name="connsiteX6" fmla="*/ 772122 w 882887"/>
                <a:gd name="connsiteY6" fmla="*/ 1618021 h 1773923"/>
                <a:gd name="connsiteX7" fmla="*/ 876031 w 882887"/>
                <a:gd name="connsiteY7" fmla="*/ 1243948 h 1773923"/>
                <a:gd name="connsiteX8" fmla="*/ 605868 w 882887"/>
                <a:gd name="connsiteY8" fmla="*/ 641276 h 1773923"/>
                <a:gd name="connsiteX9" fmla="*/ 512350 w 882887"/>
                <a:gd name="connsiteY9" fmla="*/ 69776 h 1773923"/>
                <a:gd name="connsiteX0" fmla="*/ 512350 w 882887"/>
                <a:gd name="connsiteY0" fmla="*/ 63526 h 1767673"/>
                <a:gd name="connsiteX1" fmla="*/ 357039 w 882887"/>
                <a:gd name="connsiteY1" fmla="*/ 64180 h 1767673"/>
                <a:gd name="connsiteX2" fmla="*/ 242186 w 882887"/>
                <a:gd name="connsiteY2" fmla="*/ 635026 h 1767673"/>
                <a:gd name="connsiteX3" fmla="*/ 3195 w 882887"/>
                <a:gd name="connsiteY3" fmla="*/ 1227308 h 1767673"/>
                <a:gd name="connsiteX4" fmla="*/ 127886 w 882887"/>
                <a:gd name="connsiteY4" fmla="*/ 1622162 h 1767673"/>
                <a:gd name="connsiteX5" fmla="*/ 450004 w 882887"/>
                <a:gd name="connsiteY5" fmla="*/ 1767635 h 1767673"/>
                <a:gd name="connsiteX6" fmla="*/ 772122 w 882887"/>
                <a:gd name="connsiteY6" fmla="*/ 1611771 h 1767673"/>
                <a:gd name="connsiteX7" fmla="*/ 876031 w 882887"/>
                <a:gd name="connsiteY7" fmla="*/ 1237698 h 1767673"/>
                <a:gd name="connsiteX8" fmla="*/ 605868 w 882887"/>
                <a:gd name="connsiteY8" fmla="*/ 635026 h 1767673"/>
                <a:gd name="connsiteX9" fmla="*/ 512350 w 882887"/>
                <a:gd name="connsiteY9" fmla="*/ 63526 h 1767673"/>
                <a:gd name="connsiteX0" fmla="*/ 496347 w 882887"/>
                <a:gd name="connsiteY0" fmla="*/ 56133 h 1776848"/>
                <a:gd name="connsiteX1" fmla="*/ 357039 w 882887"/>
                <a:gd name="connsiteY1" fmla="*/ 73355 h 1776848"/>
                <a:gd name="connsiteX2" fmla="*/ 242186 w 882887"/>
                <a:gd name="connsiteY2" fmla="*/ 644201 h 1776848"/>
                <a:gd name="connsiteX3" fmla="*/ 3195 w 882887"/>
                <a:gd name="connsiteY3" fmla="*/ 1236483 h 1776848"/>
                <a:gd name="connsiteX4" fmla="*/ 127886 w 882887"/>
                <a:gd name="connsiteY4" fmla="*/ 1631337 h 1776848"/>
                <a:gd name="connsiteX5" fmla="*/ 450004 w 882887"/>
                <a:gd name="connsiteY5" fmla="*/ 1776810 h 1776848"/>
                <a:gd name="connsiteX6" fmla="*/ 772122 w 882887"/>
                <a:gd name="connsiteY6" fmla="*/ 1620946 h 1776848"/>
                <a:gd name="connsiteX7" fmla="*/ 876031 w 882887"/>
                <a:gd name="connsiteY7" fmla="*/ 1246873 h 1776848"/>
                <a:gd name="connsiteX8" fmla="*/ 605868 w 882887"/>
                <a:gd name="connsiteY8" fmla="*/ 644201 h 1776848"/>
                <a:gd name="connsiteX9" fmla="*/ 496347 w 882887"/>
                <a:gd name="connsiteY9" fmla="*/ 56133 h 1776848"/>
                <a:gd name="connsiteX0" fmla="*/ 496347 w 882887"/>
                <a:gd name="connsiteY0" fmla="*/ 53570 h 1774285"/>
                <a:gd name="connsiteX1" fmla="*/ 383709 w 882887"/>
                <a:gd name="connsiteY1" fmla="*/ 76315 h 1774285"/>
                <a:gd name="connsiteX2" fmla="*/ 242186 w 882887"/>
                <a:gd name="connsiteY2" fmla="*/ 641638 h 1774285"/>
                <a:gd name="connsiteX3" fmla="*/ 3195 w 882887"/>
                <a:gd name="connsiteY3" fmla="*/ 1233920 h 1774285"/>
                <a:gd name="connsiteX4" fmla="*/ 127886 w 882887"/>
                <a:gd name="connsiteY4" fmla="*/ 1628774 h 1774285"/>
                <a:gd name="connsiteX5" fmla="*/ 450004 w 882887"/>
                <a:gd name="connsiteY5" fmla="*/ 1774247 h 1774285"/>
                <a:gd name="connsiteX6" fmla="*/ 772122 w 882887"/>
                <a:gd name="connsiteY6" fmla="*/ 1618383 h 1774285"/>
                <a:gd name="connsiteX7" fmla="*/ 876031 w 882887"/>
                <a:gd name="connsiteY7" fmla="*/ 1244310 h 1774285"/>
                <a:gd name="connsiteX8" fmla="*/ 605868 w 882887"/>
                <a:gd name="connsiteY8" fmla="*/ 641638 h 1774285"/>
                <a:gd name="connsiteX9" fmla="*/ 496347 w 882887"/>
                <a:gd name="connsiteY9" fmla="*/ 53570 h 1774285"/>
                <a:gd name="connsiteX0" fmla="*/ 496347 w 882887"/>
                <a:gd name="connsiteY0" fmla="*/ 70919 h 1791634"/>
                <a:gd name="connsiteX1" fmla="*/ 394376 w 882887"/>
                <a:gd name="connsiteY1" fmla="*/ 60529 h 1791634"/>
                <a:gd name="connsiteX2" fmla="*/ 242186 w 882887"/>
                <a:gd name="connsiteY2" fmla="*/ 658987 h 1791634"/>
                <a:gd name="connsiteX3" fmla="*/ 3195 w 882887"/>
                <a:gd name="connsiteY3" fmla="*/ 1251269 h 1791634"/>
                <a:gd name="connsiteX4" fmla="*/ 127886 w 882887"/>
                <a:gd name="connsiteY4" fmla="*/ 1646123 h 1791634"/>
                <a:gd name="connsiteX5" fmla="*/ 450004 w 882887"/>
                <a:gd name="connsiteY5" fmla="*/ 1791596 h 1791634"/>
                <a:gd name="connsiteX6" fmla="*/ 772122 w 882887"/>
                <a:gd name="connsiteY6" fmla="*/ 1635732 h 1791634"/>
                <a:gd name="connsiteX7" fmla="*/ 876031 w 882887"/>
                <a:gd name="connsiteY7" fmla="*/ 1261659 h 1791634"/>
                <a:gd name="connsiteX8" fmla="*/ 605868 w 882887"/>
                <a:gd name="connsiteY8" fmla="*/ 658987 h 1791634"/>
                <a:gd name="connsiteX9" fmla="*/ 496347 w 882887"/>
                <a:gd name="connsiteY9" fmla="*/ 70919 h 1791634"/>
                <a:gd name="connsiteX0" fmla="*/ 446050 w 832590"/>
                <a:gd name="connsiteY0" fmla="*/ 70919 h 1791632"/>
                <a:gd name="connsiteX1" fmla="*/ 344079 w 832590"/>
                <a:gd name="connsiteY1" fmla="*/ 60529 h 1791632"/>
                <a:gd name="connsiteX2" fmla="*/ 191889 w 832590"/>
                <a:gd name="connsiteY2" fmla="*/ 658987 h 1791632"/>
                <a:gd name="connsiteX3" fmla="*/ 6236 w 832590"/>
                <a:gd name="connsiteY3" fmla="*/ 1273360 h 1791632"/>
                <a:gd name="connsiteX4" fmla="*/ 77589 w 832590"/>
                <a:gd name="connsiteY4" fmla="*/ 1646123 h 1791632"/>
                <a:gd name="connsiteX5" fmla="*/ 399707 w 832590"/>
                <a:gd name="connsiteY5" fmla="*/ 1791596 h 1791632"/>
                <a:gd name="connsiteX6" fmla="*/ 721825 w 832590"/>
                <a:gd name="connsiteY6" fmla="*/ 1635732 h 1791632"/>
                <a:gd name="connsiteX7" fmla="*/ 825734 w 832590"/>
                <a:gd name="connsiteY7" fmla="*/ 1261659 h 1791632"/>
                <a:gd name="connsiteX8" fmla="*/ 555571 w 832590"/>
                <a:gd name="connsiteY8" fmla="*/ 658987 h 1791632"/>
                <a:gd name="connsiteX9" fmla="*/ 446050 w 832590"/>
                <a:gd name="connsiteY9" fmla="*/ 70919 h 1791632"/>
                <a:gd name="connsiteX0" fmla="*/ 446050 w 769640"/>
                <a:gd name="connsiteY0" fmla="*/ 70919 h 1791632"/>
                <a:gd name="connsiteX1" fmla="*/ 344079 w 769640"/>
                <a:gd name="connsiteY1" fmla="*/ 60529 h 1791632"/>
                <a:gd name="connsiteX2" fmla="*/ 191889 w 769640"/>
                <a:gd name="connsiteY2" fmla="*/ 658987 h 1791632"/>
                <a:gd name="connsiteX3" fmla="*/ 6236 w 769640"/>
                <a:gd name="connsiteY3" fmla="*/ 1273360 h 1791632"/>
                <a:gd name="connsiteX4" fmla="*/ 77589 w 769640"/>
                <a:gd name="connsiteY4" fmla="*/ 1646123 h 1791632"/>
                <a:gd name="connsiteX5" fmla="*/ 399707 w 769640"/>
                <a:gd name="connsiteY5" fmla="*/ 1791596 h 1791632"/>
                <a:gd name="connsiteX6" fmla="*/ 721825 w 769640"/>
                <a:gd name="connsiteY6" fmla="*/ 1635732 h 1791632"/>
                <a:gd name="connsiteX7" fmla="*/ 751060 w 769640"/>
                <a:gd name="connsiteY7" fmla="*/ 1261659 h 1791632"/>
                <a:gd name="connsiteX8" fmla="*/ 555571 w 769640"/>
                <a:gd name="connsiteY8" fmla="*/ 658987 h 1791632"/>
                <a:gd name="connsiteX9" fmla="*/ 446050 w 769640"/>
                <a:gd name="connsiteY9" fmla="*/ 70919 h 1791632"/>
                <a:gd name="connsiteX0" fmla="*/ 446050 w 769640"/>
                <a:gd name="connsiteY0" fmla="*/ 61659 h 1782372"/>
                <a:gd name="connsiteX1" fmla="*/ 360081 w 769640"/>
                <a:gd name="connsiteY1" fmla="*/ 67837 h 1782372"/>
                <a:gd name="connsiteX2" fmla="*/ 191889 w 769640"/>
                <a:gd name="connsiteY2" fmla="*/ 649727 h 1782372"/>
                <a:gd name="connsiteX3" fmla="*/ 6236 w 769640"/>
                <a:gd name="connsiteY3" fmla="*/ 1264100 h 1782372"/>
                <a:gd name="connsiteX4" fmla="*/ 77589 w 769640"/>
                <a:gd name="connsiteY4" fmla="*/ 1636863 h 1782372"/>
                <a:gd name="connsiteX5" fmla="*/ 399707 w 769640"/>
                <a:gd name="connsiteY5" fmla="*/ 1782336 h 1782372"/>
                <a:gd name="connsiteX6" fmla="*/ 721825 w 769640"/>
                <a:gd name="connsiteY6" fmla="*/ 1626472 h 1782372"/>
                <a:gd name="connsiteX7" fmla="*/ 751060 w 769640"/>
                <a:gd name="connsiteY7" fmla="*/ 1252399 h 1782372"/>
                <a:gd name="connsiteX8" fmla="*/ 555571 w 769640"/>
                <a:gd name="connsiteY8" fmla="*/ 649727 h 1782372"/>
                <a:gd name="connsiteX9" fmla="*/ 446050 w 769640"/>
                <a:gd name="connsiteY9" fmla="*/ 61659 h 1782372"/>
                <a:gd name="connsiteX0" fmla="*/ 419380 w 769640"/>
                <a:gd name="connsiteY0" fmla="*/ 54540 h 1791821"/>
                <a:gd name="connsiteX1" fmla="*/ 360081 w 769640"/>
                <a:gd name="connsiteY1" fmla="*/ 77286 h 1791821"/>
                <a:gd name="connsiteX2" fmla="*/ 191889 w 769640"/>
                <a:gd name="connsiteY2" fmla="*/ 659176 h 1791821"/>
                <a:gd name="connsiteX3" fmla="*/ 6236 w 769640"/>
                <a:gd name="connsiteY3" fmla="*/ 1273549 h 1791821"/>
                <a:gd name="connsiteX4" fmla="*/ 77589 w 769640"/>
                <a:gd name="connsiteY4" fmla="*/ 1646312 h 1791821"/>
                <a:gd name="connsiteX5" fmla="*/ 399707 w 769640"/>
                <a:gd name="connsiteY5" fmla="*/ 1791785 h 1791821"/>
                <a:gd name="connsiteX6" fmla="*/ 721825 w 769640"/>
                <a:gd name="connsiteY6" fmla="*/ 1635921 h 1791821"/>
                <a:gd name="connsiteX7" fmla="*/ 751060 w 769640"/>
                <a:gd name="connsiteY7" fmla="*/ 1261848 h 1791821"/>
                <a:gd name="connsiteX8" fmla="*/ 555571 w 769640"/>
                <a:gd name="connsiteY8" fmla="*/ 659176 h 1791821"/>
                <a:gd name="connsiteX9" fmla="*/ 419380 w 769640"/>
                <a:gd name="connsiteY9" fmla="*/ 54540 h 1791821"/>
                <a:gd name="connsiteX0" fmla="*/ 418158 w 769640"/>
                <a:gd name="connsiteY0" fmla="*/ 63978 h 1779745"/>
                <a:gd name="connsiteX1" fmla="*/ 360081 w 769640"/>
                <a:gd name="connsiteY1" fmla="*/ 65210 h 1779745"/>
                <a:gd name="connsiteX2" fmla="*/ 191889 w 769640"/>
                <a:gd name="connsiteY2" fmla="*/ 647100 h 1779745"/>
                <a:gd name="connsiteX3" fmla="*/ 6236 w 769640"/>
                <a:gd name="connsiteY3" fmla="*/ 1261473 h 1779745"/>
                <a:gd name="connsiteX4" fmla="*/ 77589 w 769640"/>
                <a:gd name="connsiteY4" fmla="*/ 1634236 h 1779745"/>
                <a:gd name="connsiteX5" fmla="*/ 399707 w 769640"/>
                <a:gd name="connsiteY5" fmla="*/ 1779709 h 1779745"/>
                <a:gd name="connsiteX6" fmla="*/ 721825 w 769640"/>
                <a:gd name="connsiteY6" fmla="*/ 1623845 h 1779745"/>
                <a:gd name="connsiteX7" fmla="*/ 751060 w 769640"/>
                <a:gd name="connsiteY7" fmla="*/ 1249772 h 1779745"/>
                <a:gd name="connsiteX8" fmla="*/ 555571 w 769640"/>
                <a:gd name="connsiteY8" fmla="*/ 647100 h 1779745"/>
                <a:gd name="connsiteX9" fmla="*/ 418158 w 769640"/>
                <a:gd name="connsiteY9" fmla="*/ 63978 h 1779745"/>
                <a:gd name="connsiteX0" fmla="*/ 418158 w 769640"/>
                <a:gd name="connsiteY0" fmla="*/ 60623 h 1776390"/>
                <a:gd name="connsiteX1" fmla="*/ 368638 w 769640"/>
                <a:gd name="connsiteY1" fmla="*/ 68182 h 1776390"/>
                <a:gd name="connsiteX2" fmla="*/ 191889 w 769640"/>
                <a:gd name="connsiteY2" fmla="*/ 643745 h 1776390"/>
                <a:gd name="connsiteX3" fmla="*/ 6236 w 769640"/>
                <a:gd name="connsiteY3" fmla="*/ 1258118 h 1776390"/>
                <a:gd name="connsiteX4" fmla="*/ 77589 w 769640"/>
                <a:gd name="connsiteY4" fmla="*/ 1630881 h 1776390"/>
                <a:gd name="connsiteX5" fmla="*/ 399707 w 769640"/>
                <a:gd name="connsiteY5" fmla="*/ 1776354 h 1776390"/>
                <a:gd name="connsiteX6" fmla="*/ 721825 w 769640"/>
                <a:gd name="connsiteY6" fmla="*/ 1620490 h 1776390"/>
                <a:gd name="connsiteX7" fmla="*/ 751060 w 769640"/>
                <a:gd name="connsiteY7" fmla="*/ 1246417 h 1776390"/>
                <a:gd name="connsiteX8" fmla="*/ 555571 w 769640"/>
                <a:gd name="connsiteY8" fmla="*/ 643745 h 1776390"/>
                <a:gd name="connsiteX9" fmla="*/ 418158 w 769640"/>
                <a:gd name="connsiteY9" fmla="*/ 60623 h 1776390"/>
                <a:gd name="connsiteX0" fmla="*/ 418158 w 769640"/>
                <a:gd name="connsiteY0" fmla="*/ 61595 h 1777362"/>
                <a:gd name="connsiteX1" fmla="*/ 368638 w 769640"/>
                <a:gd name="connsiteY1" fmla="*/ 69154 h 1777362"/>
                <a:gd name="connsiteX2" fmla="*/ 191889 w 769640"/>
                <a:gd name="connsiteY2" fmla="*/ 644717 h 1777362"/>
                <a:gd name="connsiteX3" fmla="*/ 6236 w 769640"/>
                <a:gd name="connsiteY3" fmla="*/ 1259090 h 1777362"/>
                <a:gd name="connsiteX4" fmla="*/ 77589 w 769640"/>
                <a:gd name="connsiteY4" fmla="*/ 1631853 h 1777362"/>
                <a:gd name="connsiteX5" fmla="*/ 399707 w 769640"/>
                <a:gd name="connsiteY5" fmla="*/ 1777326 h 1777362"/>
                <a:gd name="connsiteX6" fmla="*/ 721825 w 769640"/>
                <a:gd name="connsiteY6" fmla="*/ 1621462 h 1777362"/>
                <a:gd name="connsiteX7" fmla="*/ 751060 w 769640"/>
                <a:gd name="connsiteY7" fmla="*/ 1247389 h 1777362"/>
                <a:gd name="connsiteX8" fmla="*/ 555571 w 769640"/>
                <a:gd name="connsiteY8" fmla="*/ 644717 h 1777362"/>
                <a:gd name="connsiteX9" fmla="*/ 418158 w 769640"/>
                <a:gd name="connsiteY9" fmla="*/ 61595 h 1777362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20869 h 1836636"/>
                <a:gd name="connsiteX1" fmla="*/ 368638 w 769640"/>
                <a:gd name="connsiteY1" fmla="*/ 128428 h 1836636"/>
                <a:gd name="connsiteX2" fmla="*/ 191889 w 769640"/>
                <a:gd name="connsiteY2" fmla="*/ 703991 h 1836636"/>
                <a:gd name="connsiteX3" fmla="*/ 6236 w 769640"/>
                <a:gd name="connsiteY3" fmla="*/ 1318364 h 1836636"/>
                <a:gd name="connsiteX4" fmla="*/ 77589 w 769640"/>
                <a:gd name="connsiteY4" fmla="*/ 1691127 h 1836636"/>
                <a:gd name="connsiteX5" fmla="*/ 399707 w 769640"/>
                <a:gd name="connsiteY5" fmla="*/ 1836600 h 1836636"/>
                <a:gd name="connsiteX6" fmla="*/ 721825 w 769640"/>
                <a:gd name="connsiteY6" fmla="*/ 1680736 h 1836636"/>
                <a:gd name="connsiteX7" fmla="*/ 751060 w 769640"/>
                <a:gd name="connsiteY7" fmla="*/ 1306663 h 1836636"/>
                <a:gd name="connsiteX8" fmla="*/ 555571 w 769640"/>
                <a:gd name="connsiteY8" fmla="*/ 703991 h 1836636"/>
                <a:gd name="connsiteX9" fmla="*/ 418158 w 769640"/>
                <a:gd name="connsiteY9" fmla="*/ 120869 h 1836636"/>
                <a:gd name="connsiteX0" fmla="*/ 418158 w 769640"/>
                <a:gd name="connsiteY0" fmla="*/ 174984 h 1890751"/>
                <a:gd name="connsiteX1" fmla="*/ 368638 w 769640"/>
                <a:gd name="connsiteY1" fmla="*/ 182543 h 1890751"/>
                <a:gd name="connsiteX2" fmla="*/ 191889 w 769640"/>
                <a:gd name="connsiteY2" fmla="*/ 758106 h 1890751"/>
                <a:gd name="connsiteX3" fmla="*/ 6236 w 769640"/>
                <a:gd name="connsiteY3" fmla="*/ 1372479 h 1890751"/>
                <a:gd name="connsiteX4" fmla="*/ 77589 w 769640"/>
                <a:gd name="connsiteY4" fmla="*/ 1745242 h 1890751"/>
                <a:gd name="connsiteX5" fmla="*/ 399707 w 769640"/>
                <a:gd name="connsiteY5" fmla="*/ 1890715 h 1890751"/>
                <a:gd name="connsiteX6" fmla="*/ 721825 w 769640"/>
                <a:gd name="connsiteY6" fmla="*/ 1734851 h 1890751"/>
                <a:gd name="connsiteX7" fmla="*/ 751060 w 769640"/>
                <a:gd name="connsiteY7" fmla="*/ 1360778 h 1890751"/>
                <a:gd name="connsiteX8" fmla="*/ 555571 w 769640"/>
                <a:gd name="connsiteY8" fmla="*/ 758106 h 1890751"/>
                <a:gd name="connsiteX9" fmla="*/ 418158 w 769640"/>
                <a:gd name="connsiteY9" fmla="*/ 174984 h 1890751"/>
                <a:gd name="connsiteX0" fmla="*/ 419641 w 771123"/>
                <a:gd name="connsiteY0" fmla="*/ 126215 h 1841982"/>
                <a:gd name="connsiteX1" fmla="*/ 370121 w 771123"/>
                <a:gd name="connsiteY1" fmla="*/ 133774 h 1841982"/>
                <a:gd name="connsiteX2" fmla="*/ 215375 w 771123"/>
                <a:gd name="connsiteY2" fmla="*/ 694149 h 1841982"/>
                <a:gd name="connsiteX3" fmla="*/ 7719 w 771123"/>
                <a:gd name="connsiteY3" fmla="*/ 1323710 h 1841982"/>
                <a:gd name="connsiteX4" fmla="*/ 79072 w 771123"/>
                <a:gd name="connsiteY4" fmla="*/ 1696473 h 1841982"/>
                <a:gd name="connsiteX5" fmla="*/ 401190 w 771123"/>
                <a:gd name="connsiteY5" fmla="*/ 1841946 h 1841982"/>
                <a:gd name="connsiteX6" fmla="*/ 723308 w 771123"/>
                <a:gd name="connsiteY6" fmla="*/ 1686082 h 1841982"/>
                <a:gd name="connsiteX7" fmla="*/ 752543 w 771123"/>
                <a:gd name="connsiteY7" fmla="*/ 1312009 h 1841982"/>
                <a:gd name="connsiteX8" fmla="*/ 557054 w 771123"/>
                <a:gd name="connsiteY8" fmla="*/ 709337 h 1841982"/>
                <a:gd name="connsiteX9" fmla="*/ 419641 w 771123"/>
                <a:gd name="connsiteY9" fmla="*/ 126215 h 1841982"/>
                <a:gd name="connsiteX0" fmla="*/ 420729 w 772211"/>
                <a:gd name="connsiteY0" fmla="*/ 126514 h 1842281"/>
                <a:gd name="connsiteX1" fmla="*/ 371209 w 772211"/>
                <a:gd name="connsiteY1" fmla="*/ 134073 h 1842281"/>
                <a:gd name="connsiteX2" fmla="*/ 232353 w 772211"/>
                <a:gd name="connsiteY2" fmla="*/ 700776 h 1842281"/>
                <a:gd name="connsiteX3" fmla="*/ 8807 w 772211"/>
                <a:gd name="connsiteY3" fmla="*/ 1324009 h 1842281"/>
                <a:gd name="connsiteX4" fmla="*/ 80160 w 772211"/>
                <a:gd name="connsiteY4" fmla="*/ 1696772 h 1842281"/>
                <a:gd name="connsiteX5" fmla="*/ 402278 w 772211"/>
                <a:gd name="connsiteY5" fmla="*/ 1842245 h 1842281"/>
                <a:gd name="connsiteX6" fmla="*/ 724396 w 772211"/>
                <a:gd name="connsiteY6" fmla="*/ 1686381 h 1842281"/>
                <a:gd name="connsiteX7" fmla="*/ 753631 w 772211"/>
                <a:gd name="connsiteY7" fmla="*/ 1312308 h 1842281"/>
                <a:gd name="connsiteX8" fmla="*/ 558142 w 772211"/>
                <a:gd name="connsiteY8" fmla="*/ 709636 h 1842281"/>
                <a:gd name="connsiteX9" fmla="*/ 420729 w 772211"/>
                <a:gd name="connsiteY9" fmla="*/ 126514 h 1842281"/>
                <a:gd name="connsiteX0" fmla="*/ 420729 w 772211"/>
                <a:gd name="connsiteY0" fmla="*/ 174905 h 1890672"/>
                <a:gd name="connsiteX1" fmla="*/ 371209 w 772211"/>
                <a:gd name="connsiteY1" fmla="*/ 182464 h 1890672"/>
                <a:gd name="connsiteX2" fmla="*/ 232353 w 772211"/>
                <a:gd name="connsiteY2" fmla="*/ 749167 h 1890672"/>
                <a:gd name="connsiteX3" fmla="*/ 8807 w 772211"/>
                <a:gd name="connsiteY3" fmla="*/ 1372400 h 1890672"/>
                <a:gd name="connsiteX4" fmla="*/ 80160 w 772211"/>
                <a:gd name="connsiteY4" fmla="*/ 1745163 h 1890672"/>
                <a:gd name="connsiteX5" fmla="*/ 402278 w 772211"/>
                <a:gd name="connsiteY5" fmla="*/ 1890636 h 1890672"/>
                <a:gd name="connsiteX6" fmla="*/ 724396 w 772211"/>
                <a:gd name="connsiteY6" fmla="*/ 1734772 h 1890672"/>
                <a:gd name="connsiteX7" fmla="*/ 753631 w 772211"/>
                <a:gd name="connsiteY7" fmla="*/ 1360699 h 1890672"/>
                <a:gd name="connsiteX8" fmla="*/ 558142 w 772211"/>
                <a:gd name="connsiteY8" fmla="*/ 758027 h 1890672"/>
                <a:gd name="connsiteX9" fmla="*/ 420729 w 772211"/>
                <a:gd name="connsiteY9" fmla="*/ 174905 h 1890672"/>
                <a:gd name="connsiteX0" fmla="*/ 420729 w 772211"/>
                <a:gd name="connsiteY0" fmla="*/ 133126 h 1848893"/>
                <a:gd name="connsiteX1" fmla="*/ 374876 w 772211"/>
                <a:gd name="connsiteY1" fmla="*/ 131825 h 1848893"/>
                <a:gd name="connsiteX2" fmla="*/ 232353 w 772211"/>
                <a:gd name="connsiteY2" fmla="*/ 707388 h 1848893"/>
                <a:gd name="connsiteX3" fmla="*/ 8807 w 772211"/>
                <a:gd name="connsiteY3" fmla="*/ 1330621 h 1848893"/>
                <a:gd name="connsiteX4" fmla="*/ 80160 w 772211"/>
                <a:gd name="connsiteY4" fmla="*/ 1703384 h 1848893"/>
                <a:gd name="connsiteX5" fmla="*/ 402278 w 772211"/>
                <a:gd name="connsiteY5" fmla="*/ 1848857 h 1848893"/>
                <a:gd name="connsiteX6" fmla="*/ 724396 w 772211"/>
                <a:gd name="connsiteY6" fmla="*/ 1692993 h 1848893"/>
                <a:gd name="connsiteX7" fmla="*/ 753631 w 772211"/>
                <a:gd name="connsiteY7" fmla="*/ 1318920 h 1848893"/>
                <a:gd name="connsiteX8" fmla="*/ 558142 w 772211"/>
                <a:gd name="connsiteY8" fmla="*/ 716248 h 1848893"/>
                <a:gd name="connsiteX9" fmla="*/ 420729 w 772211"/>
                <a:gd name="connsiteY9" fmla="*/ 133126 h 1848893"/>
                <a:gd name="connsiteX0" fmla="*/ 420729 w 772211"/>
                <a:gd name="connsiteY0" fmla="*/ 178921 h 1894688"/>
                <a:gd name="connsiteX1" fmla="*/ 374876 w 772211"/>
                <a:gd name="connsiteY1" fmla="*/ 177620 h 1894688"/>
                <a:gd name="connsiteX2" fmla="*/ 232353 w 772211"/>
                <a:gd name="connsiteY2" fmla="*/ 753183 h 1894688"/>
                <a:gd name="connsiteX3" fmla="*/ 8807 w 772211"/>
                <a:gd name="connsiteY3" fmla="*/ 1376416 h 1894688"/>
                <a:gd name="connsiteX4" fmla="*/ 80160 w 772211"/>
                <a:gd name="connsiteY4" fmla="*/ 1749179 h 1894688"/>
                <a:gd name="connsiteX5" fmla="*/ 402278 w 772211"/>
                <a:gd name="connsiteY5" fmla="*/ 1894652 h 1894688"/>
                <a:gd name="connsiteX6" fmla="*/ 724396 w 772211"/>
                <a:gd name="connsiteY6" fmla="*/ 1738788 h 1894688"/>
                <a:gd name="connsiteX7" fmla="*/ 753631 w 772211"/>
                <a:gd name="connsiteY7" fmla="*/ 1364715 h 1894688"/>
                <a:gd name="connsiteX8" fmla="*/ 558142 w 772211"/>
                <a:gd name="connsiteY8" fmla="*/ 762043 h 1894688"/>
                <a:gd name="connsiteX9" fmla="*/ 420729 w 772211"/>
                <a:gd name="connsiteY9" fmla="*/ 178921 h 1894688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130438 h 1846205"/>
                <a:gd name="connsiteX1" fmla="*/ 371254 w 768589"/>
                <a:gd name="connsiteY1" fmla="*/ 129137 h 1846205"/>
                <a:gd name="connsiteX2" fmla="*/ 174947 w 768589"/>
                <a:gd name="connsiteY2" fmla="*/ 730012 h 1846205"/>
                <a:gd name="connsiteX3" fmla="*/ 5185 w 768589"/>
                <a:gd name="connsiteY3" fmla="*/ 1327933 h 1846205"/>
                <a:gd name="connsiteX4" fmla="*/ 76538 w 768589"/>
                <a:gd name="connsiteY4" fmla="*/ 1700696 h 1846205"/>
                <a:gd name="connsiteX5" fmla="*/ 398656 w 768589"/>
                <a:gd name="connsiteY5" fmla="*/ 1846169 h 1846205"/>
                <a:gd name="connsiteX6" fmla="*/ 720774 w 768589"/>
                <a:gd name="connsiteY6" fmla="*/ 1690305 h 1846205"/>
                <a:gd name="connsiteX7" fmla="*/ 750009 w 768589"/>
                <a:gd name="connsiteY7" fmla="*/ 1316232 h 1846205"/>
                <a:gd name="connsiteX8" fmla="*/ 554520 w 768589"/>
                <a:gd name="connsiteY8" fmla="*/ 713560 h 1846205"/>
                <a:gd name="connsiteX9" fmla="*/ 417107 w 768589"/>
                <a:gd name="connsiteY9" fmla="*/ 130438 h 1846205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68589"/>
                <a:gd name="connsiteY0" fmla="*/ 75603 h 1791370"/>
                <a:gd name="connsiteX1" fmla="*/ 371254 w 768589"/>
                <a:gd name="connsiteY1" fmla="*/ 74302 h 1791370"/>
                <a:gd name="connsiteX2" fmla="*/ 174947 w 768589"/>
                <a:gd name="connsiteY2" fmla="*/ 675177 h 1791370"/>
                <a:gd name="connsiteX3" fmla="*/ 5185 w 768589"/>
                <a:gd name="connsiteY3" fmla="*/ 1273098 h 1791370"/>
                <a:gd name="connsiteX4" fmla="*/ 76538 w 768589"/>
                <a:gd name="connsiteY4" fmla="*/ 1645861 h 1791370"/>
                <a:gd name="connsiteX5" fmla="*/ 398656 w 768589"/>
                <a:gd name="connsiteY5" fmla="*/ 1791334 h 1791370"/>
                <a:gd name="connsiteX6" fmla="*/ 720774 w 768589"/>
                <a:gd name="connsiteY6" fmla="*/ 1635470 h 1791370"/>
                <a:gd name="connsiteX7" fmla="*/ 750009 w 768589"/>
                <a:gd name="connsiteY7" fmla="*/ 1261397 h 1791370"/>
                <a:gd name="connsiteX8" fmla="*/ 603414 w 768589"/>
                <a:gd name="connsiteY8" fmla="*/ 673912 h 1791370"/>
                <a:gd name="connsiteX9" fmla="*/ 417107 w 768589"/>
                <a:gd name="connsiteY9" fmla="*/ 75603 h 1791370"/>
                <a:gd name="connsiteX0" fmla="*/ 417107 w 795077"/>
                <a:gd name="connsiteY0" fmla="*/ 75603 h 1791370"/>
                <a:gd name="connsiteX1" fmla="*/ 371254 w 795077"/>
                <a:gd name="connsiteY1" fmla="*/ 74302 h 1791370"/>
                <a:gd name="connsiteX2" fmla="*/ 174947 w 795077"/>
                <a:gd name="connsiteY2" fmla="*/ 675177 h 1791370"/>
                <a:gd name="connsiteX3" fmla="*/ 5185 w 795077"/>
                <a:gd name="connsiteY3" fmla="*/ 1273098 h 1791370"/>
                <a:gd name="connsiteX4" fmla="*/ 76538 w 795077"/>
                <a:gd name="connsiteY4" fmla="*/ 1645861 h 1791370"/>
                <a:gd name="connsiteX5" fmla="*/ 398656 w 795077"/>
                <a:gd name="connsiteY5" fmla="*/ 1791334 h 1791370"/>
                <a:gd name="connsiteX6" fmla="*/ 720774 w 795077"/>
                <a:gd name="connsiteY6" fmla="*/ 1635470 h 1791370"/>
                <a:gd name="connsiteX7" fmla="*/ 784234 w 795077"/>
                <a:gd name="connsiteY7" fmla="*/ 1271522 h 1791370"/>
                <a:gd name="connsiteX8" fmla="*/ 603414 w 795077"/>
                <a:gd name="connsiteY8" fmla="*/ 673912 h 1791370"/>
                <a:gd name="connsiteX9" fmla="*/ 417107 w 795077"/>
                <a:gd name="connsiteY9" fmla="*/ 75603 h 1791370"/>
                <a:gd name="connsiteX0" fmla="*/ 417107 w 795077"/>
                <a:gd name="connsiteY0" fmla="*/ 74179 h 1789946"/>
                <a:gd name="connsiteX1" fmla="*/ 354141 w 795077"/>
                <a:gd name="connsiteY1" fmla="*/ 75408 h 1789946"/>
                <a:gd name="connsiteX2" fmla="*/ 174947 w 795077"/>
                <a:gd name="connsiteY2" fmla="*/ 673753 h 1789946"/>
                <a:gd name="connsiteX3" fmla="*/ 5185 w 795077"/>
                <a:gd name="connsiteY3" fmla="*/ 1271674 h 1789946"/>
                <a:gd name="connsiteX4" fmla="*/ 76538 w 795077"/>
                <a:gd name="connsiteY4" fmla="*/ 1644437 h 1789946"/>
                <a:gd name="connsiteX5" fmla="*/ 398656 w 795077"/>
                <a:gd name="connsiteY5" fmla="*/ 1789910 h 1789946"/>
                <a:gd name="connsiteX6" fmla="*/ 720774 w 795077"/>
                <a:gd name="connsiteY6" fmla="*/ 1634046 h 1789946"/>
                <a:gd name="connsiteX7" fmla="*/ 784234 w 795077"/>
                <a:gd name="connsiteY7" fmla="*/ 1270098 h 1789946"/>
                <a:gd name="connsiteX8" fmla="*/ 603414 w 795077"/>
                <a:gd name="connsiteY8" fmla="*/ 672488 h 1789946"/>
                <a:gd name="connsiteX9" fmla="*/ 417107 w 795077"/>
                <a:gd name="connsiteY9" fmla="*/ 74179 h 1789946"/>
                <a:gd name="connsiteX0" fmla="*/ 446443 w 795077"/>
                <a:gd name="connsiteY0" fmla="*/ 72021 h 1792850"/>
                <a:gd name="connsiteX1" fmla="*/ 354141 w 795077"/>
                <a:gd name="connsiteY1" fmla="*/ 78312 h 1792850"/>
                <a:gd name="connsiteX2" fmla="*/ 174947 w 795077"/>
                <a:gd name="connsiteY2" fmla="*/ 676657 h 1792850"/>
                <a:gd name="connsiteX3" fmla="*/ 5185 w 795077"/>
                <a:gd name="connsiteY3" fmla="*/ 1274578 h 1792850"/>
                <a:gd name="connsiteX4" fmla="*/ 76538 w 795077"/>
                <a:gd name="connsiteY4" fmla="*/ 1647341 h 1792850"/>
                <a:gd name="connsiteX5" fmla="*/ 398656 w 795077"/>
                <a:gd name="connsiteY5" fmla="*/ 1792814 h 1792850"/>
                <a:gd name="connsiteX6" fmla="*/ 720774 w 795077"/>
                <a:gd name="connsiteY6" fmla="*/ 1636950 h 1792850"/>
                <a:gd name="connsiteX7" fmla="*/ 784234 w 795077"/>
                <a:gd name="connsiteY7" fmla="*/ 1273002 h 1792850"/>
                <a:gd name="connsiteX8" fmla="*/ 603414 w 795077"/>
                <a:gd name="connsiteY8" fmla="*/ 675392 h 1792850"/>
                <a:gd name="connsiteX9" fmla="*/ 446443 w 795077"/>
                <a:gd name="connsiteY9" fmla="*/ 72021 h 1792850"/>
                <a:gd name="connsiteX0" fmla="*/ 446443 w 795077"/>
                <a:gd name="connsiteY0" fmla="*/ 77681 h 1798510"/>
                <a:gd name="connsiteX1" fmla="*/ 344361 w 795077"/>
                <a:gd name="connsiteY1" fmla="*/ 73848 h 1798510"/>
                <a:gd name="connsiteX2" fmla="*/ 174947 w 795077"/>
                <a:gd name="connsiteY2" fmla="*/ 682317 h 1798510"/>
                <a:gd name="connsiteX3" fmla="*/ 5185 w 795077"/>
                <a:gd name="connsiteY3" fmla="*/ 1280238 h 1798510"/>
                <a:gd name="connsiteX4" fmla="*/ 76538 w 795077"/>
                <a:gd name="connsiteY4" fmla="*/ 1653001 h 1798510"/>
                <a:gd name="connsiteX5" fmla="*/ 398656 w 795077"/>
                <a:gd name="connsiteY5" fmla="*/ 1798474 h 1798510"/>
                <a:gd name="connsiteX6" fmla="*/ 720774 w 795077"/>
                <a:gd name="connsiteY6" fmla="*/ 1642610 h 1798510"/>
                <a:gd name="connsiteX7" fmla="*/ 784234 w 795077"/>
                <a:gd name="connsiteY7" fmla="*/ 1278662 h 1798510"/>
                <a:gd name="connsiteX8" fmla="*/ 603414 w 795077"/>
                <a:gd name="connsiteY8" fmla="*/ 681052 h 1798510"/>
                <a:gd name="connsiteX9" fmla="*/ 446443 w 795077"/>
                <a:gd name="connsiteY9" fmla="*/ 77681 h 1798510"/>
                <a:gd name="connsiteX0" fmla="*/ 446443 w 795077"/>
                <a:gd name="connsiteY0" fmla="*/ 73406 h 1794235"/>
                <a:gd name="connsiteX1" fmla="*/ 332137 w 795077"/>
                <a:gd name="connsiteY1" fmla="*/ 77167 h 1794235"/>
                <a:gd name="connsiteX2" fmla="*/ 174947 w 795077"/>
                <a:gd name="connsiteY2" fmla="*/ 678042 h 1794235"/>
                <a:gd name="connsiteX3" fmla="*/ 5185 w 795077"/>
                <a:gd name="connsiteY3" fmla="*/ 1275963 h 1794235"/>
                <a:gd name="connsiteX4" fmla="*/ 76538 w 795077"/>
                <a:gd name="connsiteY4" fmla="*/ 1648726 h 1794235"/>
                <a:gd name="connsiteX5" fmla="*/ 398656 w 795077"/>
                <a:gd name="connsiteY5" fmla="*/ 1794199 h 1794235"/>
                <a:gd name="connsiteX6" fmla="*/ 720774 w 795077"/>
                <a:gd name="connsiteY6" fmla="*/ 1638335 h 1794235"/>
                <a:gd name="connsiteX7" fmla="*/ 784234 w 795077"/>
                <a:gd name="connsiteY7" fmla="*/ 1274387 h 1794235"/>
                <a:gd name="connsiteX8" fmla="*/ 603414 w 795077"/>
                <a:gd name="connsiteY8" fmla="*/ 676777 h 1794235"/>
                <a:gd name="connsiteX9" fmla="*/ 446443 w 795077"/>
                <a:gd name="connsiteY9" fmla="*/ 73406 h 1794235"/>
                <a:gd name="connsiteX0" fmla="*/ 446443 w 795077"/>
                <a:gd name="connsiteY0" fmla="*/ 126866 h 1847695"/>
                <a:gd name="connsiteX1" fmla="*/ 332137 w 795077"/>
                <a:gd name="connsiteY1" fmla="*/ 130627 h 1847695"/>
                <a:gd name="connsiteX2" fmla="*/ 174947 w 795077"/>
                <a:gd name="connsiteY2" fmla="*/ 731502 h 1847695"/>
                <a:gd name="connsiteX3" fmla="*/ 5185 w 795077"/>
                <a:gd name="connsiteY3" fmla="*/ 1329423 h 1847695"/>
                <a:gd name="connsiteX4" fmla="*/ 76538 w 795077"/>
                <a:gd name="connsiteY4" fmla="*/ 1702186 h 1847695"/>
                <a:gd name="connsiteX5" fmla="*/ 398656 w 795077"/>
                <a:gd name="connsiteY5" fmla="*/ 1847659 h 1847695"/>
                <a:gd name="connsiteX6" fmla="*/ 720774 w 795077"/>
                <a:gd name="connsiteY6" fmla="*/ 1691795 h 1847695"/>
                <a:gd name="connsiteX7" fmla="*/ 784234 w 795077"/>
                <a:gd name="connsiteY7" fmla="*/ 1327847 h 1847695"/>
                <a:gd name="connsiteX8" fmla="*/ 603414 w 795077"/>
                <a:gd name="connsiteY8" fmla="*/ 730237 h 1847695"/>
                <a:gd name="connsiteX9" fmla="*/ 446443 w 795077"/>
                <a:gd name="connsiteY9" fmla="*/ 126866 h 1847695"/>
                <a:gd name="connsiteX0" fmla="*/ 446443 w 795077"/>
                <a:gd name="connsiteY0" fmla="*/ 170202 h 1891031"/>
                <a:gd name="connsiteX1" fmla="*/ 332137 w 795077"/>
                <a:gd name="connsiteY1" fmla="*/ 173963 h 1891031"/>
                <a:gd name="connsiteX2" fmla="*/ 174947 w 795077"/>
                <a:gd name="connsiteY2" fmla="*/ 774838 h 1891031"/>
                <a:gd name="connsiteX3" fmla="*/ 5185 w 795077"/>
                <a:gd name="connsiteY3" fmla="*/ 1372759 h 1891031"/>
                <a:gd name="connsiteX4" fmla="*/ 76538 w 795077"/>
                <a:gd name="connsiteY4" fmla="*/ 1745522 h 1891031"/>
                <a:gd name="connsiteX5" fmla="*/ 398656 w 795077"/>
                <a:gd name="connsiteY5" fmla="*/ 1890995 h 1891031"/>
                <a:gd name="connsiteX6" fmla="*/ 720774 w 795077"/>
                <a:gd name="connsiteY6" fmla="*/ 1735131 h 1891031"/>
                <a:gd name="connsiteX7" fmla="*/ 784234 w 795077"/>
                <a:gd name="connsiteY7" fmla="*/ 1371183 h 1891031"/>
                <a:gd name="connsiteX8" fmla="*/ 603414 w 795077"/>
                <a:gd name="connsiteY8" fmla="*/ 773573 h 1891031"/>
                <a:gd name="connsiteX9" fmla="*/ 446443 w 795077"/>
                <a:gd name="connsiteY9" fmla="*/ 170202 h 1891031"/>
                <a:gd name="connsiteX0" fmla="*/ 446443 w 795077"/>
                <a:gd name="connsiteY0" fmla="*/ 170202 h 1891031"/>
                <a:gd name="connsiteX1" fmla="*/ 332137 w 795077"/>
                <a:gd name="connsiteY1" fmla="*/ 173963 h 1891031"/>
                <a:gd name="connsiteX2" fmla="*/ 174947 w 795077"/>
                <a:gd name="connsiteY2" fmla="*/ 774838 h 1891031"/>
                <a:gd name="connsiteX3" fmla="*/ 5185 w 795077"/>
                <a:gd name="connsiteY3" fmla="*/ 1372759 h 1891031"/>
                <a:gd name="connsiteX4" fmla="*/ 76538 w 795077"/>
                <a:gd name="connsiteY4" fmla="*/ 1745522 h 1891031"/>
                <a:gd name="connsiteX5" fmla="*/ 398656 w 795077"/>
                <a:gd name="connsiteY5" fmla="*/ 1890995 h 1891031"/>
                <a:gd name="connsiteX6" fmla="*/ 720774 w 795077"/>
                <a:gd name="connsiteY6" fmla="*/ 1735131 h 1891031"/>
                <a:gd name="connsiteX7" fmla="*/ 784234 w 795077"/>
                <a:gd name="connsiteY7" fmla="*/ 1371183 h 1891031"/>
                <a:gd name="connsiteX8" fmla="*/ 603414 w 795077"/>
                <a:gd name="connsiteY8" fmla="*/ 773573 h 1891031"/>
                <a:gd name="connsiteX9" fmla="*/ 446443 w 795077"/>
                <a:gd name="connsiteY9" fmla="*/ 170202 h 1891031"/>
                <a:gd name="connsiteX0" fmla="*/ 446277 w 795167"/>
                <a:gd name="connsiteY0" fmla="*/ 170202 h 1921394"/>
                <a:gd name="connsiteX1" fmla="*/ 331971 w 795167"/>
                <a:gd name="connsiteY1" fmla="*/ 173963 h 1921394"/>
                <a:gd name="connsiteX2" fmla="*/ 174781 w 795167"/>
                <a:gd name="connsiteY2" fmla="*/ 774838 h 1921394"/>
                <a:gd name="connsiteX3" fmla="*/ 5019 w 795167"/>
                <a:gd name="connsiteY3" fmla="*/ 1372759 h 1921394"/>
                <a:gd name="connsiteX4" fmla="*/ 76372 w 795167"/>
                <a:gd name="connsiteY4" fmla="*/ 1745522 h 1921394"/>
                <a:gd name="connsiteX5" fmla="*/ 388711 w 795167"/>
                <a:gd name="connsiteY5" fmla="*/ 1921369 h 1921394"/>
                <a:gd name="connsiteX6" fmla="*/ 720608 w 795167"/>
                <a:gd name="connsiteY6" fmla="*/ 1735131 h 1921394"/>
                <a:gd name="connsiteX7" fmla="*/ 784068 w 795167"/>
                <a:gd name="connsiteY7" fmla="*/ 1371183 h 1921394"/>
                <a:gd name="connsiteX8" fmla="*/ 603248 w 795167"/>
                <a:gd name="connsiteY8" fmla="*/ 773573 h 1921394"/>
                <a:gd name="connsiteX9" fmla="*/ 446277 w 795167"/>
                <a:gd name="connsiteY9" fmla="*/ 170202 h 1921394"/>
                <a:gd name="connsiteX0" fmla="*/ 485304 w 795167"/>
                <a:gd name="connsiteY0" fmla="*/ 127454 h 1872775"/>
                <a:gd name="connsiteX1" fmla="*/ 331971 w 795167"/>
                <a:gd name="connsiteY1" fmla="*/ 125344 h 1872775"/>
                <a:gd name="connsiteX2" fmla="*/ 174781 w 795167"/>
                <a:gd name="connsiteY2" fmla="*/ 726219 h 1872775"/>
                <a:gd name="connsiteX3" fmla="*/ 5019 w 795167"/>
                <a:gd name="connsiteY3" fmla="*/ 1324140 h 1872775"/>
                <a:gd name="connsiteX4" fmla="*/ 76372 w 795167"/>
                <a:gd name="connsiteY4" fmla="*/ 1696903 h 1872775"/>
                <a:gd name="connsiteX5" fmla="*/ 388711 w 795167"/>
                <a:gd name="connsiteY5" fmla="*/ 1872750 h 1872775"/>
                <a:gd name="connsiteX6" fmla="*/ 720608 w 795167"/>
                <a:gd name="connsiteY6" fmla="*/ 1686512 h 1872775"/>
                <a:gd name="connsiteX7" fmla="*/ 784068 w 795167"/>
                <a:gd name="connsiteY7" fmla="*/ 1322564 h 1872775"/>
                <a:gd name="connsiteX8" fmla="*/ 603248 w 795167"/>
                <a:gd name="connsiteY8" fmla="*/ 724954 h 1872775"/>
                <a:gd name="connsiteX9" fmla="*/ 485304 w 795167"/>
                <a:gd name="connsiteY9" fmla="*/ 127454 h 1872775"/>
                <a:gd name="connsiteX0" fmla="*/ 485304 w 795167"/>
                <a:gd name="connsiteY0" fmla="*/ 77647 h 1822968"/>
                <a:gd name="connsiteX1" fmla="*/ 305953 w 795167"/>
                <a:gd name="connsiteY1" fmla="*/ 72601 h 1822968"/>
                <a:gd name="connsiteX2" fmla="*/ 174781 w 795167"/>
                <a:gd name="connsiteY2" fmla="*/ 676412 h 1822968"/>
                <a:gd name="connsiteX3" fmla="*/ 5019 w 795167"/>
                <a:gd name="connsiteY3" fmla="*/ 1274333 h 1822968"/>
                <a:gd name="connsiteX4" fmla="*/ 76372 w 795167"/>
                <a:gd name="connsiteY4" fmla="*/ 1647096 h 1822968"/>
                <a:gd name="connsiteX5" fmla="*/ 388711 w 795167"/>
                <a:gd name="connsiteY5" fmla="*/ 1822943 h 1822968"/>
                <a:gd name="connsiteX6" fmla="*/ 720608 w 795167"/>
                <a:gd name="connsiteY6" fmla="*/ 1636705 h 1822968"/>
                <a:gd name="connsiteX7" fmla="*/ 784068 w 795167"/>
                <a:gd name="connsiteY7" fmla="*/ 1272757 h 1822968"/>
                <a:gd name="connsiteX8" fmla="*/ 603248 w 795167"/>
                <a:gd name="connsiteY8" fmla="*/ 675147 h 1822968"/>
                <a:gd name="connsiteX9" fmla="*/ 485304 w 795167"/>
                <a:gd name="connsiteY9" fmla="*/ 77647 h 1822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5167" h="1822968">
                  <a:moveTo>
                    <a:pt x="485304" y="77647"/>
                  </a:moveTo>
                  <a:cubicBezTo>
                    <a:pt x="435755" y="-22777"/>
                    <a:pt x="357707" y="-27193"/>
                    <a:pt x="305953" y="72601"/>
                  </a:cubicBezTo>
                  <a:cubicBezTo>
                    <a:pt x="254199" y="172395"/>
                    <a:pt x="224937" y="476123"/>
                    <a:pt x="174781" y="676412"/>
                  </a:cubicBezTo>
                  <a:cubicBezTo>
                    <a:pt x="124625" y="876701"/>
                    <a:pt x="21421" y="1112552"/>
                    <a:pt x="5019" y="1274333"/>
                  </a:cubicBezTo>
                  <a:cubicBezTo>
                    <a:pt x="-11383" y="1436114"/>
                    <a:pt x="12423" y="1555661"/>
                    <a:pt x="76372" y="1647096"/>
                  </a:cubicBezTo>
                  <a:cubicBezTo>
                    <a:pt x="140321" y="1738531"/>
                    <a:pt x="281338" y="1824675"/>
                    <a:pt x="388711" y="1822943"/>
                  </a:cubicBezTo>
                  <a:cubicBezTo>
                    <a:pt x="496084" y="1821211"/>
                    <a:pt x="654715" y="1728403"/>
                    <a:pt x="720608" y="1636705"/>
                  </a:cubicBezTo>
                  <a:cubicBezTo>
                    <a:pt x="786501" y="1545007"/>
                    <a:pt x="811777" y="1435548"/>
                    <a:pt x="784068" y="1272757"/>
                  </a:cubicBezTo>
                  <a:cubicBezTo>
                    <a:pt x="756359" y="1109966"/>
                    <a:pt x="653042" y="874332"/>
                    <a:pt x="603248" y="675147"/>
                  </a:cubicBezTo>
                  <a:cubicBezTo>
                    <a:pt x="553454" y="475962"/>
                    <a:pt x="534853" y="178071"/>
                    <a:pt x="485304" y="77647"/>
                  </a:cubicBezTo>
                  <a:close/>
                </a:path>
              </a:pathLst>
            </a:custGeom>
            <a:noFill/>
            <a:ln w="9525">
              <a:solidFill>
                <a:srgbClr val="FF8F8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TextBox 137"/>
              <p:cNvSpPr txBox="1"/>
              <p:nvPr/>
            </p:nvSpPr>
            <p:spPr>
              <a:xfrm>
                <a:off x="1383799" y="3876009"/>
                <a:ext cx="4462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138" name="TextBox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799" y="3876009"/>
                <a:ext cx="446276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Прямоугольник 66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Relaxing assumption: “individual </a:t>
            </a:r>
            <a:r>
              <a:rPr lang="en-US" sz="1400" b="1" dirty="0">
                <a:solidFill>
                  <a:schemeClr val="bg1"/>
                </a:solidFill>
              </a:rPr>
              <a:t>1-year </a:t>
            </a:r>
            <a:r>
              <a:rPr lang="en-US" sz="1400" b="1" dirty="0" smtClean="0">
                <a:solidFill>
                  <a:schemeClr val="bg1"/>
                </a:solidFill>
              </a:rPr>
              <a:t>PD </a:t>
            </a:r>
            <a:r>
              <a:rPr lang="en-US" sz="1400" b="1" dirty="0">
                <a:solidFill>
                  <a:schemeClr val="bg1"/>
                </a:solidFill>
              </a:rPr>
              <a:t>is constant over </a:t>
            </a:r>
            <a:r>
              <a:rPr lang="en-US" sz="1400" b="1" dirty="0" smtClean="0">
                <a:solidFill>
                  <a:schemeClr val="bg1"/>
                </a:solidFill>
              </a:rPr>
              <a:t>time”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69996" y="1196752"/>
                <a:ext cx="261019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Assumptions: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Sufficiently large portfolio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Steady state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  <m:r>
                          <a:rPr lang="en-US" sz="1400" i="1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de-AT" sz="1400" b="0" i="1" smtClean="0">
                        <a:latin typeface="Cambria Math"/>
                      </a:rPr>
                      <m:t> </m:t>
                    </m:r>
                    <m:r>
                      <a:rPr lang="de-AT" sz="1400" i="1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en-US" sz="14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de-AT" sz="1400" i="1">
                        <a:latin typeface="Cambria Math"/>
                      </a:rPr>
                      <m:t>𝑓</m:t>
                    </m:r>
                    <m:r>
                      <a:rPr lang="en-US" sz="1400" b="0" i="1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AT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𝑡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+1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</a:rPr>
                          <m:t> </m:t>
                        </m:r>
                      </m:e>
                      <m:e>
                        <m:sSub>
                          <m:sSubPr>
                            <m:ctrlPr>
                              <a:rPr lang="de-AT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</a:rPr>
                          <m:t> </m:t>
                        </m:r>
                      </m:e>
                    </m:d>
                  </m:oMath>
                </a14:m>
                <a:endParaRPr lang="ru-RU" sz="1400" dirty="0" smtClean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96" y="1196752"/>
                <a:ext cx="2610194" cy="954107"/>
              </a:xfrm>
              <a:prstGeom prst="rect">
                <a:avLst/>
              </a:prstGeom>
              <a:blipFill rotWithShape="1">
                <a:blip r:embed="rId6"/>
                <a:stretch>
                  <a:fillRect l="-701" t="-637" b="-318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4860761" y="2820462"/>
                <a:ext cx="2574358" cy="5762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sz="1400" b="0" i="1" smtClean="0"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r>
                            <a:rPr lang="de-AT" sz="1400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de-AT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de-A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+1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de-A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14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14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  </m:t>
                          </m:r>
                        </m:e>
                      </m:nary>
                    </m:oMath>
                  </m:oMathPara>
                </a14:m>
                <a:endParaRPr lang="de-AT" sz="14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761" y="2820462"/>
                <a:ext cx="2574358" cy="57624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962118" y="3514804"/>
            <a:ext cx="482627" cy="1091538"/>
            <a:chOff x="4932040" y="3839528"/>
            <a:chExt cx="482627" cy="1091538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5342667" y="4931066"/>
              <a:ext cx="72000" cy="0"/>
            </a:xfrm>
            <a:prstGeom prst="line">
              <a:avLst/>
            </a:prstGeom>
            <a:ln w="1270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5054626" y="4383521"/>
              <a:ext cx="360000" cy="0"/>
            </a:xfrm>
            <a:prstGeom prst="line">
              <a:avLst/>
            </a:prstGeom>
            <a:ln w="1270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4932040" y="3839528"/>
              <a:ext cx="479795" cy="0"/>
            </a:xfrm>
            <a:prstGeom prst="line">
              <a:avLst/>
            </a:prstGeom>
            <a:ln w="1270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3"/>
          <p:cNvGrpSpPr/>
          <p:nvPr/>
        </p:nvGrpSpPr>
        <p:grpSpPr>
          <a:xfrm>
            <a:off x="1440323" y="2998071"/>
            <a:ext cx="2995568" cy="1611155"/>
            <a:chOff x="1440323" y="2998071"/>
            <a:chExt cx="2995568" cy="1611155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440323" y="2998071"/>
              <a:ext cx="2186932" cy="1611155"/>
              <a:chOff x="5791201" y="3322795"/>
              <a:chExt cx="2186932" cy="1611155"/>
            </a:xfrm>
          </p:grpSpPr>
          <p:cxnSp>
            <p:nvCxnSpPr>
              <p:cNvPr id="156" name="Прямая соединительная линия 155"/>
              <p:cNvCxnSpPr/>
              <p:nvPr/>
            </p:nvCxnSpPr>
            <p:spPr>
              <a:xfrm>
                <a:off x="5796006" y="4384670"/>
                <a:ext cx="2182126" cy="0"/>
              </a:xfrm>
              <a:prstGeom prst="line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57" name="Прямая соединительная линия 156"/>
              <p:cNvCxnSpPr/>
              <p:nvPr/>
            </p:nvCxnSpPr>
            <p:spPr>
              <a:xfrm>
                <a:off x="5796006" y="3838693"/>
                <a:ext cx="2182126" cy="0"/>
              </a:xfrm>
              <a:prstGeom prst="line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5796006" y="4930805"/>
                <a:ext cx="2182126" cy="0"/>
              </a:xfrm>
              <a:prstGeom prst="line">
                <a:avLst/>
              </a:prstGeom>
              <a:noFill/>
              <a:ln w="3175">
                <a:solidFill>
                  <a:schemeClr val="bg1">
                    <a:lumMod val="7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Полилиния 16"/>
              <p:cNvSpPr/>
              <p:nvPr/>
            </p:nvSpPr>
            <p:spPr>
              <a:xfrm>
                <a:off x="5791201" y="4450171"/>
                <a:ext cx="2186932" cy="483779"/>
              </a:xfrm>
              <a:custGeom>
                <a:avLst/>
                <a:gdLst>
                  <a:gd name="connsiteX0" fmla="*/ 0 w 2283619"/>
                  <a:gd name="connsiteY0" fmla="*/ 597860 h 602622"/>
                  <a:gd name="connsiteX1" fmla="*/ 973931 w 2283619"/>
                  <a:gd name="connsiteY1" fmla="*/ 576428 h 602622"/>
                  <a:gd name="connsiteX2" fmla="*/ 1252538 w 2283619"/>
                  <a:gd name="connsiteY2" fmla="*/ 533566 h 602622"/>
                  <a:gd name="connsiteX3" fmla="*/ 1407319 w 2283619"/>
                  <a:gd name="connsiteY3" fmla="*/ 374022 h 602622"/>
                  <a:gd name="connsiteX4" fmla="*/ 1490663 w 2283619"/>
                  <a:gd name="connsiteY4" fmla="*/ 169235 h 602622"/>
                  <a:gd name="connsiteX5" fmla="*/ 1547813 w 2283619"/>
                  <a:gd name="connsiteY5" fmla="*/ 76366 h 602622"/>
                  <a:gd name="connsiteX6" fmla="*/ 1621631 w 2283619"/>
                  <a:gd name="connsiteY6" fmla="*/ 16835 h 602622"/>
                  <a:gd name="connsiteX7" fmla="*/ 1695450 w 2283619"/>
                  <a:gd name="connsiteY7" fmla="*/ 166 h 602622"/>
                  <a:gd name="connsiteX8" fmla="*/ 1776413 w 2283619"/>
                  <a:gd name="connsiteY8" fmla="*/ 23978 h 602622"/>
                  <a:gd name="connsiteX9" fmla="*/ 1866900 w 2283619"/>
                  <a:gd name="connsiteY9" fmla="*/ 107322 h 602622"/>
                  <a:gd name="connsiteX10" fmla="*/ 1964531 w 2283619"/>
                  <a:gd name="connsiteY10" fmla="*/ 290678 h 602622"/>
                  <a:gd name="connsiteX11" fmla="*/ 2062163 w 2283619"/>
                  <a:gd name="connsiteY11" fmla="*/ 495466 h 602622"/>
                  <a:gd name="connsiteX12" fmla="*/ 2185988 w 2283619"/>
                  <a:gd name="connsiteY12" fmla="*/ 576428 h 602622"/>
                  <a:gd name="connsiteX13" fmla="*/ 2283619 w 2283619"/>
                  <a:gd name="connsiteY13" fmla="*/ 602622 h 602622"/>
                  <a:gd name="connsiteX0" fmla="*/ 0 w 2283619"/>
                  <a:gd name="connsiteY0" fmla="*/ 597860 h 602622"/>
                  <a:gd name="connsiteX1" fmla="*/ 973931 w 2283619"/>
                  <a:gd name="connsiteY1" fmla="*/ 576428 h 602622"/>
                  <a:gd name="connsiteX2" fmla="*/ 1252538 w 2283619"/>
                  <a:gd name="connsiteY2" fmla="*/ 533566 h 602622"/>
                  <a:gd name="connsiteX3" fmla="*/ 1407319 w 2283619"/>
                  <a:gd name="connsiteY3" fmla="*/ 374022 h 602622"/>
                  <a:gd name="connsiteX4" fmla="*/ 1547813 w 2283619"/>
                  <a:gd name="connsiteY4" fmla="*/ 76366 h 602622"/>
                  <a:gd name="connsiteX5" fmla="*/ 1621631 w 2283619"/>
                  <a:gd name="connsiteY5" fmla="*/ 16835 h 602622"/>
                  <a:gd name="connsiteX6" fmla="*/ 1695450 w 2283619"/>
                  <a:gd name="connsiteY6" fmla="*/ 166 h 602622"/>
                  <a:gd name="connsiteX7" fmla="*/ 1776413 w 2283619"/>
                  <a:gd name="connsiteY7" fmla="*/ 23978 h 602622"/>
                  <a:gd name="connsiteX8" fmla="*/ 1866900 w 2283619"/>
                  <a:gd name="connsiteY8" fmla="*/ 107322 h 602622"/>
                  <a:gd name="connsiteX9" fmla="*/ 1964531 w 2283619"/>
                  <a:gd name="connsiteY9" fmla="*/ 290678 h 602622"/>
                  <a:gd name="connsiteX10" fmla="*/ 2062163 w 2283619"/>
                  <a:gd name="connsiteY10" fmla="*/ 495466 h 602622"/>
                  <a:gd name="connsiteX11" fmla="*/ 2185988 w 2283619"/>
                  <a:gd name="connsiteY11" fmla="*/ 576428 h 602622"/>
                  <a:gd name="connsiteX12" fmla="*/ 2283619 w 2283619"/>
                  <a:gd name="connsiteY12" fmla="*/ 602622 h 602622"/>
                  <a:gd name="connsiteX0" fmla="*/ 0 w 2283619"/>
                  <a:gd name="connsiteY0" fmla="*/ 614165 h 618927"/>
                  <a:gd name="connsiteX1" fmla="*/ 973931 w 2283619"/>
                  <a:gd name="connsiteY1" fmla="*/ 592733 h 618927"/>
                  <a:gd name="connsiteX2" fmla="*/ 1252538 w 2283619"/>
                  <a:gd name="connsiteY2" fmla="*/ 549871 h 618927"/>
                  <a:gd name="connsiteX3" fmla="*/ 1407319 w 2283619"/>
                  <a:gd name="connsiteY3" fmla="*/ 390327 h 618927"/>
                  <a:gd name="connsiteX4" fmla="*/ 1621631 w 2283619"/>
                  <a:gd name="connsiteY4" fmla="*/ 33140 h 618927"/>
                  <a:gd name="connsiteX5" fmla="*/ 1695450 w 2283619"/>
                  <a:gd name="connsiteY5" fmla="*/ 16471 h 618927"/>
                  <a:gd name="connsiteX6" fmla="*/ 1776413 w 2283619"/>
                  <a:gd name="connsiteY6" fmla="*/ 40283 h 618927"/>
                  <a:gd name="connsiteX7" fmla="*/ 1866900 w 2283619"/>
                  <a:gd name="connsiteY7" fmla="*/ 123627 h 618927"/>
                  <a:gd name="connsiteX8" fmla="*/ 1964531 w 2283619"/>
                  <a:gd name="connsiteY8" fmla="*/ 306983 h 618927"/>
                  <a:gd name="connsiteX9" fmla="*/ 2062163 w 2283619"/>
                  <a:gd name="connsiteY9" fmla="*/ 511771 h 618927"/>
                  <a:gd name="connsiteX10" fmla="*/ 2185988 w 2283619"/>
                  <a:gd name="connsiteY10" fmla="*/ 592733 h 618927"/>
                  <a:gd name="connsiteX11" fmla="*/ 2283619 w 2283619"/>
                  <a:gd name="connsiteY11" fmla="*/ 618927 h 618927"/>
                  <a:gd name="connsiteX0" fmla="*/ 0 w 2283619"/>
                  <a:gd name="connsiteY0" fmla="*/ 608497 h 613259"/>
                  <a:gd name="connsiteX1" fmla="*/ 973931 w 2283619"/>
                  <a:gd name="connsiteY1" fmla="*/ 587065 h 613259"/>
                  <a:gd name="connsiteX2" fmla="*/ 1252538 w 2283619"/>
                  <a:gd name="connsiteY2" fmla="*/ 544203 h 613259"/>
                  <a:gd name="connsiteX3" fmla="*/ 1407319 w 2283619"/>
                  <a:gd name="connsiteY3" fmla="*/ 384659 h 613259"/>
                  <a:gd name="connsiteX4" fmla="*/ 1621631 w 2283619"/>
                  <a:gd name="connsiteY4" fmla="*/ 27472 h 613259"/>
                  <a:gd name="connsiteX5" fmla="*/ 1776413 w 2283619"/>
                  <a:gd name="connsiteY5" fmla="*/ 34615 h 613259"/>
                  <a:gd name="connsiteX6" fmla="*/ 1866900 w 2283619"/>
                  <a:gd name="connsiteY6" fmla="*/ 117959 h 613259"/>
                  <a:gd name="connsiteX7" fmla="*/ 1964531 w 2283619"/>
                  <a:gd name="connsiteY7" fmla="*/ 301315 h 613259"/>
                  <a:gd name="connsiteX8" fmla="*/ 2062163 w 2283619"/>
                  <a:gd name="connsiteY8" fmla="*/ 506103 h 613259"/>
                  <a:gd name="connsiteX9" fmla="*/ 2185988 w 2283619"/>
                  <a:gd name="connsiteY9" fmla="*/ 587065 h 613259"/>
                  <a:gd name="connsiteX10" fmla="*/ 2283619 w 2283619"/>
                  <a:gd name="connsiteY10" fmla="*/ 613259 h 613259"/>
                  <a:gd name="connsiteX0" fmla="*/ 0 w 2283619"/>
                  <a:gd name="connsiteY0" fmla="*/ 593094 h 597856"/>
                  <a:gd name="connsiteX1" fmla="*/ 973931 w 2283619"/>
                  <a:gd name="connsiteY1" fmla="*/ 571662 h 597856"/>
                  <a:gd name="connsiteX2" fmla="*/ 1252538 w 2283619"/>
                  <a:gd name="connsiteY2" fmla="*/ 528800 h 597856"/>
                  <a:gd name="connsiteX3" fmla="*/ 1407319 w 2283619"/>
                  <a:gd name="connsiteY3" fmla="*/ 369256 h 597856"/>
                  <a:gd name="connsiteX4" fmla="*/ 1621631 w 2283619"/>
                  <a:gd name="connsiteY4" fmla="*/ 12069 h 597856"/>
                  <a:gd name="connsiteX5" fmla="*/ 1866900 w 2283619"/>
                  <a:gd name="connsiteY5" fmla="*/ 102556 h 597856"/>
                  <a:gd name="connsiteX6" fmla="*/ 1964531 w 2283619"/>
                  <a:gd name="connsiteY6" fmla="*/ 285912 h 597856"/>
                  <a:gd name="connsiteX7" fmla="*/ 2062163 w 2283619"/>
                  <a:gd name="connsiteY7" fmla="*/ 490700 h 597856"/>
                  <a:gd name="connsiteX8" fmla="*/ 2185988 w 2283619"/>
                  <a:gd name="connsiteY8" fmla="*/ 571662 h 597856"/>
                  <a:gd name="connsiteX9" fmla="*/ 2283619 w 2283619"/>
                  <a:gd name="connsiteY9" fmla="*/ 597856 h 597856"/>
                  <a:gd name="connsiteX0" fmla="*/ 0 w 2283619"/>
                  <a:gd name="connsiteY0" fmla="*/ 559504 h 564266"/>
                  <a:gd name="connsiteX1" fmla="*/ 973931 w 2283619"/>
                  <a:gd name="connsiteY1" fmla="*/ 538072 h 564266"/>
                  <a:gd name="connsiteX2" fmla="*/ 1252538 w 2283619"/>
                  <a:gd name="connsiteY2" fmla="*/ 495210 h 564266"/>
                  <a:gd name="connsiteX3" fmla="*/ 1407319 w 2283619"/>
                  <a:gd name="connsiteY3" fmla="*/ 335666 h 564266"/>
                  <a:gd name="connsiteX4" fmla="*/ 1653955 w 2283619"/>
                  <a:gd name="connsiteY4" fmla="*/ 16027 h 564266"/>
                  <a:gd name="connsiteX5" fmla="*/ 1866900 w 2283619"/>
                  <a:gd name="connsiteY5" fmla="*/ 68966 h 564266"/>
                  <a:gd name="connsiteX6" fmla="*/ 1964531 w 2283619"/>
                  <a:gd name="connsiteY6" fmla="*/ 252322 h 564266"/>
                  <a:gd name="connsiteX7" fmla="*/ 2062163 w 2283619"/>
                  <a:gd name="connsiteY7" fmla="*/ 457110 h 564266"/>
                  <a:gd name="connsiteX8" fmla="*/ 2185988 w 2283619"/>
                  <a:gd name="connsiteY8" fmla="*/ 538072 h 564266"/>
                  <a:gd name="connsiteX9" fmla="*/ 2283619 w 2283619"/>
                  <a:gd name="connsiteY9" fmla="*/ 564266 h 564266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62163 w 2283619"/>
                  <a:gd name="connsiteY7" fmla="*/ 478568 h 585724"/>
                  <a:gd name="connsiteX8" fmla="*/ 2185988 w 2283619"/>
                  <a:gd name="connsiteY8" fmla="*/ 559530 h 585724"/>
                  <a:gd name="connsiteX9" fmla="*/ 2283619 w 2283619"/>
                  <a:gd name="connsiteY9" fmla="*/ 585724 h 585724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79569 w 2283619"/>
                  <a:gd name="connsiteY7" fmla="*/ 464127 h 585724"/>
                  <a:gd name="connsiteX8" fmla="*/ 2185988 w 2283619"/>
                  <a:gd name="connsiteY8" fmla="*/ 559530 h 585724"/>
                  <a:gd name="connsiteX9" fmla="*/ 2283619 w 2283619"/>
                  <a:gd name="connsiteY9" fmla="*/ 585724 h 585724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79569 w 2283619"/>
                  <a:gd name="connsiteY7" fmla="*/ 464127 h 585724"/>
                  <a:gd name="connsiteX8" fmla="*/ 2198421 w 2283619"/>
                  <a:gd name="connsiteY8" fmla="*/ 550865 h 585724"/>
                  <a:gd name="connsiteX9" fmla="*/ 2283619 w 2283619"/>
                  <a:gd name="connsiteY9" fmla="*/ 585724 h 585724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89515 w 2283619"/>
                  <a:gd name="connsiteY7" fmla="*/ 449686 h 585724"/>
                  <a:gd name="connsiteX8" fmla="*/ 2198421 w 2283619"/>
                  <a:gd name="connsiteY8" fmla="*/ 550865 h 585724"/>
                  <a:gd name="connsiteX9" fmla="*/ 2283619 w 2283619"/>
                  <a:gd name="connsiteY9" fmla="*/ 585724 h 585724"/>
                  <a:gd name="connsiteX0" fmla="*/ 0 w 2283619"/>
                  <a:gd name="connsiteY0" fmla="*/ 578896 h 583658"/>
                  <a:gd name="connsiteX1" fmla="*/ 973931 w 2283619"/>
                  <a:gd name="connsiteY1" fmla="*/ 557464 h 583658"/>
                  <a:gd name="connsiteX2" fmla="*/ 1252538 w 2283619"/>
                  <a:gd name="connsiteY2" fmla="*/ 514602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78896 h 583658"/>
                  <a:gd name="connsiteX1" fmla="*/ 973931 w 2283619"/>
                  <a:gd name="connsiteY1" fmla="*/ 557464 h 583658"/>
                  <a:gd name="connsiteX2" fmla="*/ 1207781 w 2283619"/>
                  <a:gd name="connsiteY2" fmla="*/ 511714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78896 h 583658"/>
                  <a:gd name="connsiteX1" fmla="*/ 914254 w 2283619"/>
                  <a:gd name="connsiteY1" fmla="*/ 551687 h 583658"/>
                  <a:gd name="connsiteX2" fmla="*/ 1207781 w 2283619"/>
                  <a:gd name="connsiteY2" fmla="*/ 511714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78896 h 583658"/>
                  <a:gd name="connsiteX1" fmla="*/ 914254 w 2283619"/>
                  <a:gd name="connsiteY1" fmla="*/ 551687 h 583658"/>
                  <a:gd name="connsiteX2" fmla="*/ 1190375 w 2283619"/>
                  <a:gd name="connsiteY2" fmla="*/ 505938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82020 h 586782"/>
                  <a:gd name="connsiteX1" fmla="*/ 914254 w 2283619"/>
                  <a:gd name="connsiteY1" fmla="*/ 554811 h 586782"/>
                  <a:gd name="connsiteX2" fmla="*/ 1190375 w 2283619"/>
                  <a:gd name="connsiteY2" fmla="*/ 509062 h 586782"/>
                  <a:gd name="connsiteX3" fmla="*/ 1407319 w 2283619"/>
                  <a:gd name="connsiteY3" fmla="*/ 358182 h 586782"/>
                  <a:gd name="connsiteX4" fmla="*/ 1653955 w 2283619"/>
                  <a:gd name="connsiteY4" fmla="*/ 38543 h 586782"/>
                  <a:gd name="connsiteX5" fmla="*/ 1837062 w 2283619"/>
                  <a:gd name="connsiteY5" fmla="*/ 27941 h 586782"/>
                  <a:gd name="connsiteX6" fmla="*/ 1967018 w 2283619"/>
                  <a:gd name="connsiteY6" fmla="*/ 240179 h 586782"/>
                  <a:gd name="connsiteX7" fmla="*/ 2089515 w 2283619"/>
                  <a:gd name="connsiteY7" fmla="*/ 450744 h 586782"/>
                  <a:gd name="connsiteX8" fmla="*/ 2198421 w 2283619"/>
                  <a:gd name="connsiteY8" fmla="*/ 551923 h 586782"/>
                  <a:gd name="connsiteX9" fmla="*/ 2283619 w 2283619"/>
                  <a:gd name="connsiteY9" fmla="*/ 586782 h 586782"/>
                  <a:gd name="connsiteX0" fmla="*/ 0 w 2283619"/>
                  <a:gd name="connsiteY0" fmla="*/ 582020 h 586782"/>
                  <a:gd name="connsiteX1" fmla="*/ 914254 w 2283619"/>
                  <a:gd name="connsiteY1" fmla="*/ 554811 h 586782"/>
                  <a:gd name="connsiteX2" fmla="*/ 1190375 w 2283619"/>
                  <a:gd name="connsiteY2" fmla="*/ 509062 h 586782"/>
                  <a:gd name="connsiteX3" fmla="*/ 1407319 w 2283619"/>
                  <a:gd name="connsiteY3" fmla="*/ 358182 h 586782"/>
                  <a:gd name="connsiteX4" fmla="*/ 1653955 w 2283619"/>
                  <a:gd name="connsiteY4" fmla="*/ 38543 h 586782"/>
                  <a:gd name="connsiteX5" fmla="*/ 1824630 w 2283619"/>
                  <a:gd name="connsiteY5" fmla="*/ 27941 h 586782"/>
                  <a:gd name="connsiteX6" fmla="*/ 1967018 w 2283619"/>
                  <a:gd name="connsiteY6" fmla="*/ 240179 h 586782"/>
                  <a:gd name="connsiteX7" fmla="*/ 2089515 w 2283619"/>
                  <a:gd name="connsiteY7" fmla="*/ 450744 h 586782"/>
                  <a:gd name="connsiteX8" fmla="*/ 2198421 w 2283619"/>
                  <a:gd name="connsiteY8" fmla="*/ 551923 h 586782"/>
                  <a:gd name="connsiteX9" fmla="*/ 2283619 w 2283619"/>
                  <a:gd name="connsiteY9" fmla="*/ 586782 h 586782"/>
                  <a:gd name="connsiteX0" fmla="*/ 0 w 2283619"/>
                  <a:gd name="connsiteY0" fmla="*/ 582020 h 586782"/>
                  <a:gd name="connsiteX1" fmla="*/ 760090 w 2283619"/>
                  <a:gd name="connsiteY1" fmla="*/ 566364 h 586782"/>
                  <a:gd name="connsiteX2" fmla="*/ 1190375 w 2283619"/>
                  <a:gd name="connsiteY2" fmla="*/ 509062 h 586782"/>
                  <a:gd name="connsiteX3" fmla="*/ 1407319 w 2283619"/>
                  <a:gd name="connsiteY3" fmla="*/ 358182 h 586782"/>
                  <a:gd name="connsiteX4" fmla="*/ 1653955 w 2283619"/>
                  <a:gd name="connsiteY4" fmla="*/ 38543 h 586782"/>
                  <a:gd name="connsiteX5" fmla="*/ 1824630 w 2283619"/>
                  <a:gd name="connsiteY5" fmla="*/ 27941 h 586782"/>
                  <a:gd name="connsiteX6" fmla="*/ 1967018 w 2283619"/>
                  <a:gd name="connsiteY6" fmla="*/ 240179 h 586782"/>
                  <a:gd name="connsiteX7" fmla="*/ 2089515 w 2283619"/>
                  <a:gd name="connsiteY7" fmla="*/ 450744 h 586782"/>
                  <a:gd name="connsiteX8" fmla="*/ 2198421 w 2283619"/>
                  <a:gd name="connsiteY8" fmla="*/ 551923 h 586782"/>
                  <a:gd name="connsiteX9" fmla="*/ 2283619 w 2283619"/>
                  <a:gd name="connsiteY9" fmla="*/ 586782 h 58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283619" h="586782">
                    <a:moveTo>
                      <a:pt x="0" y="582020"/>
                    </a:moveTo>
                    <a:lnTo>
                      <a:pt x="760090" y="566364"/>
                    </a:lnTo>
                    <a:cubicBezTo>
                      <a:pt x="958486" y="554204"/>
                      <a:pt x="1082504" y="543759"/>
                      <a:pt x="1190375" y="509062"/>
                    </a:cubicBezTo>
                    <a:cubicBezTo>
                      <a:pt x="1298246" y="474365"/>
                      <a:pt x="1330056" y="436602"/>
                      <a:pt x="1407319" y="358182"/>
                    </a:cubicBezTo>
                    <a:cubicBezTo>
                      <a:pt x="1484582" y="279762"/>
                      <a:pt x="1584403" y="93583"/>
                      <a:pt x="1653955" y="38543"/>
                    </a:cubicBezTo>
                    <a:cubicBezTo>
                      <a:pt x="1723507" y="-16497"/>
                      <a:pt x="1772453" y="-5665"/>
                      <a:pt x="1824630" y="27941"/>
                    </a:cubicBezTo>
                    <a:cubicBezTo>
                      <a:pt x="1876807" y="61547"/>
                      <a:pt x="1922871" y="169712"/>
                      <a:pt x="1967018" y="240179"/>
                    </a:cubicBezTo>
                    <a:cubicBezTo>
                      <a:pt x="2011165" y="310646"/>
                      <a:pt x="2050948" y="398787"/>
                      <a:pt x="2089515" y="450744"/>
                    </a:cubicBezTo>
                    <a:cubicBezTo>
                      <a:pt x="2128082" y="502701"/>
                      <a:pt x="2166070" y="529250"/>
                      <a:pt x="2198421" y="551923"/>
                    </a:cubicBezTo>
                    <a:cubicBezTo>
                      <a:pt x="2230772" y="574596"/>
                      <a:pt x="2253258" y="582614"/>
                      <a:pt x="2283619" y="586782"/>
                    </a:cubicBez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65" name="Полилиния 164"/>
              <p:cNvSpPr/>
              <p:nvPr/>
            </p:nvSpPr>
            <p:spPr>
              <a:xfrm>
                <a:off x="5793422" y="3911805"/>
                <a:ext cx="2183718" cy="472350"/>
              </a:xfrm>
              <a:custGeom>
                <a:avLst/>
                <a:gdLst>
                  <a:gd name="connsiteX0" fmla="*/ 0 w 2283619"/>
                  <a:gd name="connsiteY0" fmla="*/ 597860 h 602622"/>
                  <a:gd name="connsiteX1" fmla="*/ 973931 w 2283619"/>
                  <a:gd name="connsiteY1" fmla="*/ 576428 h 602622"/>
                  <a:gd name="connsiteX2" fmla="*/ 1252538 w 2283619"/>
                  <a:gd name="connsiteY2" fmla="*/ 533566 h 602622"/>
                  <a:gd name="connsiteX3" fmla="*/ 1407319 w 2283619"/>
                  <a:gd name="connsiteY3" fmla="*/ 374022 h 602622"/>
                  <a:gd name="connsiteX4" fmla="*/ 1490663 w 2283619"/>
                  <a:gd name="connsiteY4" fmla="*/ 169235 h 602622"/>
                  <a:gd name="connsiteX5" fmla="*/ 1547813 w 2283619"/>
                  <a:gd name="connsiteY5" fmla="*/ 76366 h 602622"/>
                  <a:gd name="connsiteX6" fmla="*/ 1621631 w 2283619"/>
                  <a:gd name="connsiteY6" fmla="*/ 16835 h 602622"/>
                  <a:gd name="connsiteX7" fmla="*/ 1695450 w 2283619"/>
                  <a:gd name="connsiteY7" fmla="*/ 166 h 602622"/>
                  <a:gd name="connsiteX8" fmla="*/ 1776413 w 2283619"/>
                  <a:gd name="connsiteY8" fmla="*/ 23978 h 602622"/>
                  <a:gd name="connsiteX9" fmla="*/ 1866900 w 2283619"/>
                  <a:gd name="connsiteY9" fmla="*/ 107322 h 602622"/>
                  <a:gd name="connsiteX10" fmla="*/ 1964531 w 2283619"/>
                  <a:gd name="connsiteY10" fmla="*/ 290678 h 602622"/>
                  <a:gd name="connsiteX11" fmla="*/ 2062163 w 2283619"/>
                  <a:gd name="connsiteY11" fmla="*/ 495466 h 602622"/>
                  <a:gd name="connsiteX12" fmla="*/ 2185988 w 2283619"/>
                  <a:gd name="connsiteY12" fmla="*/ 576428 h 602622"/>
                  <a:gd name="connsiteX13" fmla="*/ 2283619 w 2283619"/>
                  <a:gd name="connsiteY13" fmla="*/ 602622 h 602622"/>
                  <a:gd name="connsiteX0" fmla="*/ 0 w 2283619"/>
                  <a:gd name="connsiteY0" fmla="*/ 597860 h 602622"/>
                  <a:gd name="connsiteX1" fmla="*/ 973931 w 2283619"/>
                  <a:gd name="connsiteY1" fmla="*/ 576428 h 602622"/>
                  <a:gd name="connsiteX2" fmla="*/ 1252538 w 2283619"/>
                  <a:gd name="connsiteY2" fmla="*/ 533566 h 602622"/>
                  <a:gd name="connsiteX3" fmla="*/ 1407319 w 2283619"/>
                  <a:gd name="connsiteY3" fmla="*/ 374022 h 602622"/>
                  <a:gd name="connsiteX4" fmla="*/ 1547813 w 2283619"/>
                  <a:gd name="connsiteY4" fmla="*/ 76366 h 602622"/>
                  <a:gd name="connsiteX5" fmla="*/ 1621631 w 2283619"/>
                  <a:gd name="connsiteY5" fmla="*/ 16835 h 602622"/>
                  <a:gd name="connsiteX6" fmla="*/ 1695450 w 2283619"/>
                  <a:gd name="connsiteY6" fmla="*/ 166 h 602622"/>
                  <a:gd name="connsiteX7" fmla="*/ 1776413 w 2283619"/>
                  <a:gd name="connsiteY7" fmla="*/ 23978 h 602622"/>
                  <a:gd name="connsiteX8" fmla="*/ 1866900 w 2283619"/>
                  <a:gd name="connsiteY8" fmla="*/ 107322 h 602622"/>
                  <a:gd name="connsiteX9" fmla="*/ 1964531 w 2283619"/>
                  <a:gd name="connsiteY9" fmla="*/ 290678 h 602622"/>
                  <a:gd name="connsiteX10" fmla="*/ 2062163 w 2283619"/>
                  <a:gd name="connsiteY10" fmla="*/ 495466 h 602622"/>
                  <a:gd name="connsiteX11" fmla="*/ 2185988 w 2283619"/>
                  <a:gd name="connsiteY11" fmla="*/ 576428 h 602622"/>
                  <a:gd name="connsiteX12" fmla="*/ 2283619 w 2283619"/>
                  <a:gd name="connsiteY12" fmla="*/ 602622 h 602622"/>
                  <a:gd name="connsiteX0" fmla="*/ 0 w 2283619"/>
                  <a:gd name="connsiteY0" fmla="*/ 614165 h 618927"/>
                  <a:gd name="connsiteX1" fmla="*/ 973931 w 2283619"/>
                  <a:gd name="connsiteY1" fmla="*/ 592733 h 618927"/>
                  <a:gd name="connsiteX2" fmla="*/ 1252538 w 2283619"/>
                  <a:gd name="connsiteY2" fmla="*/ 549871 h 618927"/>
                  <a:gd name="connsiteX3" fmla="*/ 1407319 w 2283619"/>
                  <a:gd name="connsiteY3" fmla="*/ 390327 h 618927"/>
                  <a:gd name="connsiteX4" fmla="*/ 1621631 w 2283619"/>
                  <a:gd name="connsiteY4" fmla="*/ 33140 h 618927"/>
                  <a:gd name="connsiteX5" fmla="*/ 1695450 w 2283619"/>
                  <a:gd name="connsiteY5" fmla="*/ 16471 h 618927"/>
                  <a:gd name="connsiteX6" fmla="*/ 1776413 w 2283619"/>
                  <a:gd name="connsiteY6" fmla="*/ 40283 h 618927"/>
                  <a:gd name="connsiteX7" fmla="*/ 1866900 w 2283619"/>
                  <a:gd name="connsiteY7" fmla="*/ 123627 h 618927"/>
                  <a:gd name="connsiteX8" fmla="*/ 1964531 w 2283619"/>
                  <a:gd name="connsiteY8" fmla="*/ 306983 h 618927"/>
                  <a:gd name="connsiteX9" fmla="*/ 2062163 w 2283619"/>
                  <a:gd name="connsiteY9" fmla="*/ 511771 h 618927"/>
                  <a:gd name="connsiteX10" fmla="*/ 2185988 w 2283619"/>
                  <a:gd name="connsiteY10" fmla="*/ 592733 h 618927"/>
                  <a:gd name="connsiteX11" fmla="*/ 2283619 w 2283619"/>
                  <a:gd name="connsiteY11" fmla="*/ 618927 h 618927"/>
                  <a:gd name="connsiteX0" fmla="*/ 0 w 2283619"/>
                  <a:gd name="connsiteY0" fmla="*/ 608497 h 613259"/>
                  <a:gd name="connsiteX1" fmla="*/ 973931 w 2283619"/>
                  <a:gd name="connsiteY1" fmla="*/ 587065 h 613259"/>
                  <a:gd name="connsiteX2" fmla="*/ 1252538 w 2283619"/>
                  <a:gd name="connsiteY2" fmla="*/ 544203 h 613259"/>
                  <a:gd name="connsiteX3" fmla="*/ 1407319 w 2283619"/>
                  <a:gd name="connsiteY3" fmla="*/ 384659 h 613259"/>
                  <a:gd name="connsiteX4" fmla="*/ 1621631 w 2283619"/>
                  <a:gd name="connsiteY4" fmla="*/ 27472 h 613259"/>
                  <a:gd name="connsiteX5" fmla="*/ 1776413 w 2283619"/>
                  <a:gd name="connsiteY5" fmla="*/ 34615 h 613259"/>
                  <a:gd name="connsiteX6" fmla="*/ 1866900 w 2283619"/>
                  <a:gd name="connsiteY6" fmla="*/ 117959 h 613259"/>
                  <a:gd name="connsiteX7" fmla="*/ 1964531 w 2283619"/>
                  <a:gd name="connsiteY7" fmla="*/ 301315 h 613259"/>
                  <a:gd name="connsiteX8" fmla="*/ 2062163 w 2283619"/>
                  <a:gd name="connsiteY8" fmla="*/ 506103 h 613259"/>
                  <a:gd name="connsiteX9" fmla="*/ 2185988 w 2283619"/>
                  <a:gd name="connsiteY9" fmla="*/ 587065 h 613259"/>
                  <a:gd name="connsiteX10" fmla="*/ 2283619 w 2283619"/>
                  <a:gd name="connsiteY10" fmla="*/ 613259 h 613259"/>
                  <a:gd name="connsiteX0" fmla="*/ 0 w 2283619"/>
                  <a:gd name="connsiteY0" fmla="*/ 593094 h 597856"/>
                  <a:gd name="connsiteX1" fmla="*/ 973931 w 2283619"/>
                  <a:gd name="connsiteY1" fmla="*/ 571662 h 597856"/>
                  <a:gd name="connsiteX2" fmla="*/ 1252538 w 2283619"/>
                  <a:gd name="connsiteY2" fmla="*/ 528800 h 597856"/>
                  <a:gd name="connsiteX3" fmla="*/ 1407319 w 2283619"/>
                  <a:gd name="connsiteY3" fmla="*/ 369256 h 597856"/>
                  <a:gd name="connsiteX4" fmla="*/ 1621631 w 2283619"/>
                  <a:gd name="connsiteY4" fmla="*/ 12069 h 597856"/>
                  <a:gd name="connsiteX5" fmla="*/ 1866900 w 2283619"/>
                  <a:gd name="connsiteY5" fmla="*/ 102556 h 597856"/>
                  <a:gd name="connsiteX6" fmla="*/ 1964531 w 2283619"/>
                  <a:gd name="connsiteY6" fmla="*/ 285912 h 597856"/>
                  <a:gd name="connsiteX7" fmla="*/ 2062163 w 2283619"/>
                  <a:gd name="connsiteY7" fmla="*/ 490700 h 597856"/>
                  <a:gd name="connsiteX8" fmla="*/ 2185988 w 2283619"/>
                  <a:gd name="connsiteY8" fmla="*/ 571662 h 597856"/>
                  <a:gd name="connsiteX9" fmla="*/ 2283619 w 2283619"/>
                  <a:gd name="connsiteY9" fmla="*/ 597856 h 597856"/>
                  <a:gd name="connsiteX0" fmla="*/ 0 w 2283619"/>
                  <a:gd name="connsiteY0" fmla="*/ 559504 h 564266"/>
                  <a:gd name="connsiteX1" fmla="*/ 973931 w 2283619"/>
                  <a:gd name="connsiteY1" fmla="*/ 538072 h 564266"/>
                  <a:gd name="connsiteX2" fmla="*/ 1252538 w 2283619"/>
                  <a:gd name="connsiteY2" fmla="*/ 495210 h 564266"/>
                  <a:gd name="connsiteX3" fmla="*/ 1407319 w 2283619"/>
                  <a:gd name="connsiteY3" fmla="*/ 335666 h 564266"/>
                  <a:gd name="connsiteX4" fmla="*/ 1653955 w 2283619"/>
                  <a:gd name="connsiteY4" fmla="*/ 16027 h 564266"/>
                  <a:gd name="connsiteX5" fmla="*/ 1866900 w 2283619"/>
                  <a:gd name="connsiteY5" fmla="*/ 68966 h 564266"/>
                  <a:gd name="connsiteX6" fmla="*/ 1964531 w 2283619"/>
                  <a:gd name="connsiteY6" fmla="*/ 252322 h 564266"/>
                  <a:gd name="connsiteX7" fmla="*/ 2062163 w 2283619"/>
                  <a:gd name="connsiteY7" fmla="*/ 457110 h 564266"/>
                  <a:gd name="connsiteX8" fmla="*/ 2185988 w 2283619"/>
                  <a:gd name="connsiteY8" fmla="*/ 538072 h 564266"/>
                  <a:gd name="connsiteX9" fmla="*/ 2283619 w 2283619"/>
                  <a:gd name="connsiteY9" fmla="*/ 564266 h 564266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62163 w 2283619"/>
                  <a:gd name="connsiteY7" fmla="*/ 478568 h 585724"/>
                  <a:gd name="connsiteX8" fmla="*/ 2185988 w 2283619"/>
                  <a:gd name="connsiteY8" fmla="*/ 559530 h 585724"/>
                  <a:gd name="connsiteX9" fmla="*/ 2283619 w 2283619"/>
                  <a:gd name="connsiteY9" fmla="*/ 585724 h 585724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79569 w 2283619"/>
                  <a:gd name="connsiteY7" fmla="*/ 464127 h 585724"/>
                  <a:gd name="connsiteX8" fmla="*/ 2185988 w 2283619"/>
                  <a:gd name="connsiteY8" fmla="*/ 559530 h 585724"/>
                  <a:gd name="connsiteX9" fmla="*/ 2283619 w 2283619"/>
                  <a:gd name="connsiteY9" fmla="*/ 585724 h 585724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79569 w 2283619"/>
                  <a:gd name="connsiteY7" fmla="*/ 464127 h 585724"/>
                  <a:gd name="connsiteX8" fmla="*/ 2198421 w 2283619"/>
                  <a:gd name="connsiteY8" fmla="*/ 550865 h 585724"/>
                  <a:gd name="connsiteX9" fmla="*/ 2283619 w 2283619"/>
                  <a:gd name="connsiteY9" fmla="*/ 585724 h 585724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89515 w 2283619"/>
                  <a:gd name="connsiteY7" fmla="*/ 449686 h 585724"/>
                  <a:gd name="connsiteX8" fmla="*/ 2198421 w 2283619"/>
                  <a:gd name="connsiteY8" fmla="*/ 550865 h 585724"/>
                  <a:gd name="connsiteX9" fmla="*/ 2283619 w 2283619"/>
                  <a:gd name="connsiteY9" fmla="*/ 585724 h 585724"/>
                  <a:gd name="connsiteX0" fmla="*/ 0 w 2283619"/>
                  <a:gd name="connsiteY0" fmla="*/ 578896 h 583658"/>
                  <a:gd name="connsiteX1" fmla="*/ 973931 w 2283619"/>
                  <a:gd name="connsiteY1" fmla="*/ 557464 h 583658"/>
                  <a:gd name="connsiteX2" fmla="*/ 1252538 w 2283619"/>
                  <a:gd name="connsiteY2" fmla="*/ 514602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78896 h 583658"/>
                  <a:gd name="connsiteX1" fmla="*/ 973931 w 2283619"/>
                  <a:gd name="connsiteY1" fmla="*/ 557464 h 583658"/>
                  <a:gd name="connsiteX2" fmla="*/ 1207781 w 2283619"/>
                  <a:gd name="connsiteY2" fmla="*/ 511714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78896 h 583658"/>
                  <a:gd name="connsiteX1" fmla="*/ 914254 w 2283619"/>
                  <a:gd name="connsiteY1" fmla="*/ 551687 h 583658"/>
                  <a:gd name="connsiteX2" fmla="*/ 1207781 w 2283619"/>
                  <a:gd name="connsiteY2" fmla="*/ 511714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78896 h 583658"/>
                  <a:gd name="connsiteX1" fmla="*/ 914254 w 2283619"/>
                  <a:gd name="connsiteY1" fmla="*/ 551687 h 583658"/>
                  <a:gd name="connsiteX2" fmla="*/ 1190375 w 2283619"/>
                  <a:gd name="connsiteY2" fmla="*/ 505938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82020 h 586782"/>
                  <a:gd name="connsiteX1" fmla="*/ 914254 w 2283619"/>
                  <a:gd name="connsiteY1" fmla="*/ 554811 h 586782"/>
                  <a:gd name="connsiteX2" fmla="*/ 1190375 w 2283619"/>
                  <a:gd name="connsiteY2" fmla="*/ 509062 h 586782"/>
                  <a:gd name="connsiteX3" fmla="*/ 1407319 w 2283619"/>
                  <a:gd name="connsiteY3" fmla="*/ 358182 h 586782"/>
                  <a:gd name="connsiteX4" fmla="*/ 1653955 w 2283619"/>
                  <a:gd name="connsiteY4" fmla="*/ 38543 h 586782"/>
                  <a:gd name="connsiteX5" fmla="*/ 1837062 w 2283619"/>
                  <a:gd name="connsiteY5" fmla="*/ 27941 h 586782"/>
                  <a:gd name="connsiteX6" fmla="*/ 1967018 w 2283619"/>
                  <a:gd name="connsiteY6" fmla="*/ 240179 h 586782"/>
                  <a:gd name="connsiteX7" fmla="*/ 2089515 w 2283619"/>
                  <a:gd name="connsiteY7" fmla="*/ 450744 h 586782"/>
                  <a:gd name="connsiteX8" fmla="*/ 2198421 w 2283619"/>
                  <a:gd name="connsiteY8" fmla="*/ 551923 h 586782"/>
                  <a:gd name="connsiteX9" fmla="*/ 2283619 w 2283619"/>
                  <a:gd name="connsiteY9" fmla="*/ 586782 h 586782"/>
                  <a:gd name="connsiteX0" fmla="*/ 0 w 2283619"/>
                  <a:gd name="connsiteY0" fmla="*/ 582020 h 586782"/>
                  <a:gd name="connsiteX1" fmla="*/ 914254 w 2283619"/>
                  <a:gd name="connsiteY1" fmla="*/ 554811 h 586782"/>
                  <a:gd name="connsiteX2" fmla="*/ 1190375 w 2283619"/>
                  <a:gd name="connsiteY2" fmla="*/ 509062 h 586782"/>
                  <a:gd name="connsiteX3" fmla="*/ 1407319 w 2283619"/>
                  <a:gd name="connsiteY3" fmla="*/ 358182 h 586782"/>
                  <a:gd name="connsiteX4" fmla="*/ 1653955 w 2283619"/>
                  <a:gd name="connsiteY4" fmla="*/ 38543 h 586782"/>
                  <a:gd name="connsiteX5" fmla="*/ 1824630 w 2283619"/>
                  <a:gd name="connsiteY5" fmla="*/ 27941 h 586782"/>
                  <a:gd name="connsiteX6" fmla="*/ 1967018 w 2283619"/>
                  <a:gd name="connsiteY6" fmla="*/ 240179 h 586782"/>
                  <a:gd name="connsiteX7" fmla="*/ 2089515 w 2283619"/>
                  <a:gd name="connsiteY7" fmla="*/ 450744 h 586782"/>
                  <a:gd name="connsiteX8" fmla="*/ 2198421 w 2283619"/>
                  <a:gd name="connsiteY8" fmla="*/ 551923 h 586782"/>
                  <a:gd name="connsiteX9" fmla="*/ 2283619 w 2283619"/>
                  <a:gd name="connsiteY9" fmla="*/ 586782 h 586782"/>
                  <a:gd name="connsiteX0" fmla="*/ 0 w 2283619"/>
                  <a:gd name="connsiteY0" fmla="*/ 582020 h 586782"/>
                  <a:gd name="connsiteX1" fmla="*/ 760090 w 2283619"/>
                  <a:gd name="connsiteY1" fmla="*/ 566364 h 586782"/>
                  <a:gd name="connsiteX2" fmla="*/ 1190375 w 2283619"/>
                  <a:gd name="connsiteY2" fmla="*/ 509062 h 586782"/>
                  <a:gd name="connsiteX3" fmla="*/ 1407319 w 2283619"/>
                  <a:gd name="connsiteY3" fmla="*/ 358182 h 586782"/>
                  <a:gd name="connsiteX4" fmla="*/ 1653955 w 2283619"/>
                  <a:gd name="connsiteY4" fmla="*/ 38543 h 586782"/>
                  <a:gd name="connsiteX5" fmla="*/ 1824630 w 2283619"/>
                  <a:gd name="connsiteY5" fmla="*/ 27941 h 586782"/>
                  <a:gd name="connsiteX6" fmla="*/ 1967018 w 2283619"/>
                  <a:gd name="connsiteY6" fmla="*/ 240179 h 586782"/>
                  <a:gd name="connsiteX7" fmla="*/ 2089515 w 2283619"/>
                  <a:gd name="connsiteY7" fmla="*/ 450744 h 586782"/>
                  <a:gd name="connsiteX8" fmla="*/ 2198421 w 2283619"/>
                  <a:gd name="connsiteY8" fmla="*/ 551923 h 586782"/>
                  <a:gd name="connsiteX9" fmla="*/ 2283619 w 2283619"/>
                  <a:gd name="connsiteY9" fmla="*/ 586782 h 586782"/>
                  <a:gd name="connsiteX0" fmla="*/ 0 w 1523529"/>
                  <a:gd name="connsiteY0" fmla="*/ 566364 h 586782"/>
                  <a:gd name="connsiteX1" fmla="*/ 430285 w 1523529"/>
                  <a:gd name="connsiteY1" fmla="*/ 509062 h 586782"/>
                  <a:gd name="connsiteX2" fmla="*/ 647229 w 1523529"/>
                  <a:gd name="connsiteY2" fmla="*/ 358182 h 586782"/>
                  <a:gd name="connsiteX3" fmla="*/ 893865 w 1523529"/>
                  <a:gd name="connsiteY3" fmla="*/ 38543 h 586782"/>
                  <a:gd name="connsiteX4" fmla="*/ 1064540 w 1523529"/>
                  <a:gd name="connsiteY4" fmla="*/ 27941 h 586782"/>
                  <a:gd name="connsiteX5" fmla="*/ 1206928 w 1523529"/>
                  <a:gd name="connsiteY5" fmla="*/ 240179 h 586782"/>
                  <a:gd name="connsiteX6" fmla="*/ 1329425 w 1523529"/>
                  <a:gd name="connsiteY6" fmla="*/ 450744 h 586782"/>
                  <a:gd name="connsiteX7" fmla="*/ 1438331 w 1523529"/>
                  <a:gd name="connsiteY7" fmla="*/ 551923 h 586782"/>
                  <a:gd name="connsiteX8" fmla="*/ 1523529 w 1523529"/>
                  <a:gd name="connsiteY8" fmla="*/ 586782 h 586782"/>
                  <a:gd name="connsiteX0" fmla="*/ 0 w 1609729"/>
                  <a:gd name="connsiteY0" fmla="*/ 581768 h 586782"/>
                  <a:gd name="connsiteX1" fmla="*/ 516485 w 1609729"/>
                  <a:gd name="connsiteY1" fmla="*/ 509062 h 586782"/>
                  <a:gd name="connsiteX2" fmla="*/ 733429 w 1609729"/>
                  <a:gd name="connsiteY2" fmla="*/ 358182 h 586782"/>
                  <a:gd name="connsiteX3" fmla="*/ 980065 w 1609729"/>
                  <a:gd name="connsiteY3" fmla="*/ 38543 h 586782"/>
                  <a:gd name="connsiteX4" fmla="*/ 1150740 w 1609729"/>
                  <a:gd name="connsiteY4" fmla="*/ 27941 h 586782"/>
                  <a:gd name="connsiteX5" fmla="*/ 1293128 w 1609729"/>
                  <a:gd name="connsiteY5" fmla="*/ 240179 h 586782"/>
                  <a:gd name="connsiteX6" fmla="*/ 1415625 w 1609729"/>
                  <a:gd name="connsiteY6" fmla="*/ 450744 h 586782"/>
                  <a:gd name="connsiteX7" fmla="*/ 1524531 w 1609729"/>
                  <a:gd name="connsiteY7" fmla="*/ 551923 h 586782"/>
                  <a:gd name="connsiteX8" fmla="*/ 1609729 w 1609729"/>
                  <a:gd name="connsiteY8" fmla="*/ 586782 h 586782"/>
                  <a:gd name="connsiteX0" fmla="*/ 0 w 2272803"/>
                  <a:gd name="connsiteY0" fmla="*/ 581768 h 586782"/>
                  <a:gd name="connsiteX1" fmla="*/ 516485 w 2272803"/>
                  <a:gd name="connsiteY1" fmla="*/ 509062 h 586782"/>
                  <a:gd name="connsiteX2" fmla="*/ 733429 w 2272803"/>
                  <a:gd name="connsiteY2" fmla="*/ 358182 h 586782"/>
                  <a:gd name="connsiteX3" fmla="*/ 980065 w 2272803"/>
                  <a:gd name="connsiteY3" fmla="*/ 38543 h 586782"/>
                  <a:gd name="connsiteX4" fmla="*/ 1150740 w 2272803"/>
                  <a:gd name="connsiteY4" fmla="*/ 27941 h 586782"/>
                  <a:gd name="connsiteX5" fmla="*/ 1293128 w 2272803"/>
                  <a:gd name="connsiteY5" fmla="*/ 240179 h 586782"/>
                  <a:gd name="connsiteX6" fmla="*/ 1415625 w 2272803"/>
                  <a:gd name="connsiteY6" fmla="*/ 450744 h 586782"/>
                  <a:gd name="connsiteX7" fmla="*/ 1524531 w 2272803"/>
                  <a:gd name="connsiteY7" fmla="*/ 551923 h 586782"/>
                  <a:gd name="connsiteX8" fmla="*/ 2272803 w 2272803"/>
                  <a:gd name="connsiteY8" fmla="*/ 586782 h 586782"/>
                  <a:gd name="connsiteX0" fmla="*/ 0 w 2280263"/>
                  <a:gd name="connsiteY0" fmla="*/ 581768 h 586782"/>
                  <a:gd name="connsiteX1" fmla="*/ 516485 w 2280263"/>
                  <a:gd name="connsiteY1" fmla="*/ 509062 h 586782"/>
                  <a:gd name="connsiteX2" fmla="*/ 733429 w 2280263"/>
                  <a:gd name="connsiteY2" fmla="*/ 358182 h 586782"/>
                  <a:gd name="connsiteX3" fmla="*/ 980065 w 2280263"/>
                  <a:gd name="connsiteY3" fmla="*/ 38543 h 586782"/>
                  <a:gd name="connsiteX4" fmla="*/ 1150740 w 2280263"/>
                  <a:gd name="connsiteY4" fmla="*/ 27941 h 586782"/>
                  <a:gd name="connsiteX5" fmla="*/ 1293128 w 2280263"/>
                  <a:gd name="connsiteY5" fmla="*/ 240179 h 586782"/>
                  <a:gd name="connsiteX6" fmla="*/ 1415625 w 2280263"/>
                  <a:gd name="connsiteY6" fmla="*/ 450744 h 586782"/>
                  <a:gd name="connsiteX7" fmla="*/ 1524531 w 2280263"/>
                  <a:gd name="connsiteY7" fmla="*/ 551923 h 586782"/>
                  <a:gd name="connsiteX8" fmla="*/ 2280263 w 2280263"/>
                  <a:gd name="connsiteY8" fmla="*/ 586782 h 586782"/>
                  <a:gd name="connsiteX0" fmla="*/ 0 w 2280263"/>
                  <a:gd name="connsiteY0" fmla="*/ 581768 h 586782"/>
                  <a:gd name="connsiteX1" fmla="*/ 516485 w 2280263"/>
                  <a:gd name="connsiteY1" fmla="*/ 509062 h 586782"/>
                  <a:gd name="connsiteX2" fmla="*/ 733429 w 2280263"/>
                  <a:gd name="connsiteY2" fmla="*/ 358182 h 586782"/>
                  <a:gd name="connsiteX3" fmla="*/ 980065 w 2280263"/>
                  <a:gd name="connsiteY3" fmla="*/ 38543 h 586782"/>
                  <a:gd name="connsiteX4" fmla="*/ 1150740 w 2280263"/>
                  <a:gd name="connsiteY4" fmla="*/ 27941 h 586782"/>
                  <a:gd name="connsiteX5" fmla="*/ 1293128 w 2280263"/>
                  <a:gd name="connsiteY5" fmla="*/ 240179 h 586782"/>
                  <a:gd name="connsiteX6" fmla="*/ 1415625 w 2280263"/>
                  <a:gd name="connsiteY6" fmla="*/ 450744 h 586782"/>
                  <a:gd name="connsiteX7" fmla="*/ 1750805 w 2280263"/>
                  <a:gd name="connsiteY7" fmla="*/ 563476 h 586782"/>
                  <a:gd name="connsiteX8" fmla="*/ 2280263 w 2280263"/>
                  <a:gd name="connsiteY8" fmla="*/ 586782 h 586782"/>
                  <a:gd name="connsiteX0" fmla="*/ 0 w 2280263"/>
                  <a:gd name="connsiteY0" fmla="*/ 581768 h 586782"/>
                  <a:gd name="connsiteX1" fmla="*/ 516485 w 2280263"/>
                  <a:gd name="connsiteY1" fmla="*/ 509062 h 586782"/>
                  <a:gd name="connsiteX2" fmla="*/ 733429 w 2280263"/>
                  <a:gd name="connsiteY2" fmla="*/ 358182 h 586782"/>
                  <a:gd name="connsiteX3" fmla="*/ 980065 w 2280263"/>
                  <a:gd name="connsiteY3" fmla="*/ 38543 h 586782"/>
                  <a:gd name="connsiteX4" fmla="*/ 1150740 w 2280263"/>
                  <a:gd name="connsiteY4" fmla="*/ 27941 h 586782"/>
                  <a:gd name="connsiteX5" fmla="*/ 1293128 w 2280263"/>
                  <a:gd name="connsiteY5" fmla="*/ 240179 h 586782"/>
                  <a:gd name="connsiteX6" fmla="*/ 1393246 w 2280263"/>
                  <a:gd name="connsiteY6" fmla="*/ 456521 h 586782"/>
                  <a:gd name="connsiteX7" fmla="*/ 1750805 w 2280263"/>
                  <a:gd name="connsiteY7" fmla="*/ 563476 h 586782"/>
                  <a:gd name="connsiteX8" fmla="*/ 2280263 w 2280263"/>
                  <a:gd name="connsiteY8" fmla="*/ 586782 h 586782"/>
                  <a:gd name="connsiteX0" fmla="*/ 0 w 2280263"/>
                  <a:gd name="connsiteY0" fmla="*/ 580519 h 585533"/>
                  <a:gd name="connsiteX1" fmla="*/ 516485 w 2280263"/>
                  <a:gd name="connsiteY1" fmla="*/ 507813 h 585533"/>
                  <a:gd name="connsiteX2" fmla="*/ 733429 w 2280263"/>
                  <a:gd name="connsiteY2" fmla="*/ 356933 h 585533"/>
                  <a:gd name="connsiteX3" fmla="*/ 980065 w 2280263"/>
                  <a:gd name="connsiteY3" fmla="*/ 37294 h 585533"/>
                  <a:gd name="connsiteX4" fmla="*/ 1150740 w 2280263"/>
                  <a:gd name="connsiteY4" fmla="*/ 26692 h 585533"/>
                  <a:gd name="connsiteX5" fmla="*/ 1228478 w 2280263"/>
                  <a:gd name="connsiteY5" fmla="*/ 218712 h 585533"/>
                  <a:gd name="connsiteX6" fmla="*/ 1393246 w 2280263"/>
                  <a:gd name="connsiteY6" fmla="*/ 455272 h 585533"/>
                  <a:gd name="connsiteX7" fmla="*/ 1750805 w 2280263"/>
                  <a:gd name="connsiteY7" fmla="*/ 562227 h 585533"/>
                  <a:gd name="connsiteX8" fmla="*/ 2280263 w 2280263"/>
                  <a:gd name="connsiteY8" fmla="*/ 585533 h 585533"/>
                  <a:gd name="connsiteX0" fmla="*/ 0 w 2280263"/>
                  <a:gd name="connsiteY0" fmla="*/ 580519 h 585533"/>
                  <a:gd name="connsiteX1" fmla="*/ 516485 w 2280263"/>
                  <a:gd name="connsiteY1" fmla="*/ 507813 h 585533"/>
                  <a:gd name="connsiteX2" fmla="*/ 733429 w 2280263"/>
                  <a:gd name="connsiteY2" fmla="*/ 356933 h 585533"/>
                  <a:gd name="connsiteX3" fmla="*/ 980065 w 2280263"/>
                  <a:gd name="connsiteY3" fmla="*/ 37294 h 585533"/>
                  <a:gd name="connsiteX4" fmla="*/ 1118414 w 2280263"/>
                  <a:gd name="connsiteY4" fmla="*/ 26693 h 585533"/>
                  <a:gd name="connsiteX5" fmla="*/ 1228478 w 2280263"/>
                  <a:gd name="connsiteY5" fmla="*/ 218712 h 585533"/>
                  <a:gd name="connsiteX6" fmla="*/ 1393246 w 2280263"/>
                  <a:gd name="connsiteY6" fmla="*/ 455272 h 585533"/>
                  <a:gd name="connsiteX7" fmla="*/ 1750805 w 2280263"/>
                  <a:gd name="connsiteY7" fmla="*/ 562227 h 585533"/>
                  <a:gd name="connsiteX8" fmla="*/ 2280263 w 2280263"/>
                  <a:gd name="connsiteY8" fmla="*/ 585533 h 585533"/>
                  <a:gd name="connsiteX0" fmla="*/ 0 w 2280263"/>
                  <a:gd name="connsiteY0" fmla="*/ 580519 h 585533"/>
                  <a:gd name="connsiteX1" fmla="*/ 516485 w 2280263"/>
                  <a:gd name="connsiteY1" fmla="*/ 507813 h 585533"/>
                  <a:gd name="connsiteX2" fmla="*/ 733429 w 2280263"/>
                  <a:gd name="connsiteY2" fmla="*/ 356933 h 585533"/>
                  <a:gd name="connsiteX3" fmla="*/ 955201 w 2280263"/>
                  <a:gd name="connsiteY3" fmla="*/ 37293 h 585533"/>
                  <a:gd name="connsiteX4" fmla="*/ 1118414 w 2280263"/>
                  <a:gd name="connsiteY4" fmla="*/ 26693 h 585533"/>
                  <a:gd name="connsiteX5" fmla="*/ 1228478 w 2280263"/>
                  <a:gd name="connsiteY5" fmla="*/ 218712 h 585533"/>
                  <a:gd name="connsiteX6" fmla="*/ 1393246 w 2280263"/>
                  <a:gd name="connsiteY6" fmla="*/ 455272 h 585533"/>
                  <a:gd name="connsiteX7" fmla="*/ 1750805 w 2280263"/>
                  <a:gd name="connsiteY7" fmla="*/ 562227 h 585533"/>
                  <a:gd name="connsiteX8" fmla="*/ 2280263 w 2280263"/>
                  <a:gd name="connsiteY8" fmla="*/ 585533 h 585533"/>
                  <a:gd name="connsiteX0" fmla="*/ 0 w 2280263"/>
                  <a:gd name="connsiteY0" fmla="*/ 582006 h 587020"/>
                  <a:gd name="connsiteX1" fmla="*/ 516485 w 2280263"/>
                  <a:gd name="connsiteY1" fmla="*/ 509300 h 587020"/>
                  <a:gd name="connsiteX2" fmla="*/ 765755 w 2280263"/>
                  <a:gd name="connsiteY2" fmla="*/ 381526 h 587020"/>
                  <a:gd name="connsiteX3" fmla="*/ 955201 w 2280263"/>
                  <a:gd name="connsiteY3" fmla="*/ 38780 h 587020"/>
                  <a:gd name="connsiteX4" fmla="*/ 1118414 w 2280263"/>
                  <a:gd name="connsiteY4" fmla="*/ 28180 h 587020"/>
                  <a:gd name="connsiteX5" fmla="*/ 1228478 w 2280263"/>
                  <a:gd name="connsiteY5" fmla="*/ 220199 h 587020"/>
                  <a:gd name="connsiteX6" fmla="*/ 1393246 w 2280263"/>
                  <a:gd name="connsiteY6" fmla="*/ 456759 h 587020"/>
                  <a:gd name="connsiteX7" fmla="*/ 1750805 w 2280263"/>
                  <a:gd name="connsiteY7" fmla="*/ 563714 h 587020"/>
                  <a:gd name="connsiteX8" fmla="*/ 2280263 w 2280263"/>
                  <a:gd name="connsiteY8" fmla="*/ 587020 h 587020"/>
                  <a:gd name="connsiteX0" fmla="*/ 0 w 2280263"/>
                  <a:gd name="connsiteY0" fmla="*/ 582006 h 587020"/>
                  <a:gd name="connsiteX1" fmla="*/ 531404 w 2280263"/>
                  <a:gd name="connsiteY1" fmla="*/ 532406 h 587020"/>
                  <a:gd name="connsiteX2" fmla="*/ 765755 w 2280263"/>
                  <a:gd name="connsiteY2" fmla="*/ 381526 h 587020"/>
                  <a:gd name="connsiteX3" fmla="*/ 955201 w 2280263"/>
                  <a:gd name="connsiteY3" fmla="*/ 38780 h 587020"/>
                  <a:gd name="connsiteX4" fmla="*/ 1118414 w 2280263"/>
                  <a:gd name="connsiteY4" fmla="*/ 28180 h 587020"/>
                  <a:gd name="connsiteX5" fmla="*/ 1228478 w 2280263"/>
                  <a:gd name="connsiteY5" fmla="*/ 220199 h 587020"/>
                  <a:gd name="connsiteX6" fmla="*/ 1393246 w 2280263"/>
                  <a:gd name="connsiteY6" fmla="*/ 456759 h 587020"/>
                  <a:gd name="connsiteX7" fmla="*/ 1750805 w 2280263"/>
                  <a:gd name="connsiteY7" fmla="*/ 563714 h 587020"/>
                  <a:gd name="connsiteX8" fmla="*/ 2280263 w 2280263"/>
                  <a:gd name="connsiteY8" fmla="*/ 587020 h 587020"/>
                  <a:gd name="connsiteX0" fmla="*/ 0 w 2280263"/>
                  <a:gd name="connsiteY0" fmla="*/ 573759 h 578773"/>
                  <a:gd name="connsiteX1" fmla="*/ 531404 w 2280263"/>
                  <a:gd name="connsiteY1" fmla="*/ 524159 h 578773"/>
                  <a:gd name="connsiteX2" fmla="*/ 765755 w 2280263"/>
                  <a:gd name="connsiteY2" fmla="*/ 373279 h 578773"/>
                  <a:gd name="connsiteX3" fmla="*/ 955201 w 2280263"/>
                  <a:gd name="connsiteY3" fmla="*/ 30533 h 578773"/>
                  <a:gd name="connsiteX4" fmla="*/ 1128360 w 2280263"/>
                  <a:gd name="connsiteY4" fmla="*/ 37263 h 578773"/>
                  <a:gd name="connsiteX5" fmla="*/ 1228478 w 2280263"/>
                  <a:gd name="connsiteY5" fmla="*/ 211952 h 578773"/>
                  <a:gd name="connsiteX6" fmla="*/ 1393246 w 2280263"/>
                  <a:gd name="connsiteY6" fmla="*/ 448512 h 578773"/>
                  <a:gd name="connsiteX7" fmla="*/ 1750805 w 2280263"/>
                  <a:gd name="connsiteY7" fmla="*/ 555467 h 578773"/>
                  <a:gd name="connsiteX8" fmla="*/ 2280263 w 2280263"/>
                  <a:gd name="connsiteY8" fmla="*/ 578773 h 578773"/>
                  <a:gd name="connsiteX0" fmla="*/ 0 w 2280263"/>
                  <a:gd name="connsiteY0" fmla="*/ 573759 h 578773"/>
                  <a:gd name="connsiteX1" fmla="*/ 531404 w 2280263"/>
                  <a:gd name="connsiteY1" fmla="*/ 524159 h 578773"/>
                  <a:gd name="connsiteX2" fmla="*/ 765755 w 2280263"/>
                  <a:gd name="connsiteY2" fmla="*/ 373279 h 578773"/>
                  <a:gd name="connsiteX3" fmla="*/ 955201 w 2280263"/>
                  <a:gd name="connsiteY3" fmla="*/ 30533 h 578773"/>
                  <a:gd name="connsiteX4" fmla="*/ 1128360 w 2280263"/>
                  <a:gd name="connsiteY4" fmla="*/ 37263 h 578773"/>
                  <a:gd name="connsiteX5" fmla="*/ 1228478 w 2280263"/>
                  <a:gd name="connsiteY5" fmla="*/ 211952 h 578773"/>
                  <a:gd name="connsiteX6" fmla="*/ 1393246 w 2280263"/>
                  <a:gd name="connsiteY6" fmla="*/ 448512 h 578773"/>
                  <a:gd name="connsiteX7" fmla="*/ 1750805 w 2280263"/>
                  <a:gd name="connsiteY7" fmla="*/ 555467 h 578773"/>
                  <a:gd name="connsiteX8" fmla="*/ 2280263 w 2280263"/>
                  <a:gd name="connsiteY8" fmla="*/ 578773 h 578773"/>
                  <a:gd name="connsiteX0" fmla="*/ 0 w 2280263"/>
                  <a:gd name="connsiteY0" fmla="*/ 579129 h 584143"/>
                  <a:gd name="connsiteX1" fmla="*/ 531404 w 2280263"/>
                  <a:gd name="connsiteY1" fmla="*/ 529529 h 584143"/>
                  <a:gd name="connsiteX2" fmla="*/ 765755 w 2280263"/>
                  <a:gd name="connsiteY2" fmla="*/ 378649 h 584143"/>
                  <a:gd name="connsiteX3" fmla="*/ 955201 w 2280263"/>
                  <a:gd name="connsiteY3" fmla="*/ 35903 h 584143"/>
                  <a:gd name="connsiteX4" fmla="*/ 1128360 w 2280263"/>
                  <a:gd name="connsiteY4" fmla="*/ 42633 h 584143"/>
                  <a:gd name="connsiteX5" fmla="*/ 1228478 w 2280263"/>
                  <a:gd name="connsiteY5" fmla="*/ 217322 h 584143"/>
                  <a:gd name="connsiteX6" fmla="*/ 1393246 w 2280263"/>
                  <a:gd name="connsiteY6" fmla="*/ 453882 h 584143"/>
                  <a:gd name="connsiteX7" fmla="*/ 1750805 w 2280263"/>
                  <a:gd name="connsiteY7" fmla="*/ 560837 h 584143"/>
                  <a:gd name="connsiteX8" fmla="*/ 2280263 w 2280263"/>
                  <a:gd name="connsiteY8" fmla="*/ 584143 h 584143"/>
                  <a:gd name="connsiteX0" fmla="*/ 0 w 2280263"/>
                  <a:gd name="connsiteY0" fmla="*/ 567906 h 572920"/>
                  <a:gd name="connsiteX1" fmla="*/ 531404 w 2280263"/>
                  <a:gd name="connsiteY1" fmla="*/ 518306 h 572920"/>
                  <a:gd name="connsiteX2" fmla="*/ 765755 w 2280263"/>
                  <a:gd name="connsiteY2" fmla="*/ 367426 h 572920"/>
                  <a:gd name="connsiteX3" fmla="*/ 962659 w 2280263"/>
                  <a:gd name="connsiteY3" fmla="*/ 33346 h 572920"/>
                  <a:gd name="connsiteX4" fmla="*/ 1128360 w 2280263"/>
                  <a:gd name="connsiteY4" fmla="*/ 31410 h 572920"/>
                  <a:gd name="connsiteX5" fmla="*/ 1228478 w 2280263"/>
                  <a:gd name="connsiteY5" fmla="*/ 206099 h 572920"/>
                  <a:gd name="connsiteX6" fmla="*/ 1393246 w 2280263"/>
                  <a:gd name="connsiteY6" fmla="*/ 442659 h 572920"/>
                  <a:gd name="connsiteX7" fmla="*/ 1750805 w 2280263"/>
                  <a:gd name="connsiteY7" fmla="*/ 549614 h 572920"/>
                  <a:gd name="connsiteX8" fmla="*/ 2280263 w 2280263"/>
                  <a:gd name="connsiteY8" fmla="*/ 572920 h 5729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80263" h="572920">
                    <a:moveTo>
                      <a:pt x="0" y="567906"/>
                    </a:moveTo>
                    <a:cubicBezTo>
                      <a:pt x="198396" y="555746"/>
                      <a:pt x="403778" y="551719"/>
                      <a:pt x="531404" y="518306"/>
                    </a:cubicBezTo>
                    <a:cubicBezTo>
                      <a:pt x="659030" y="484893"/>
                      <a:pt x="693879" y="448253"/>
                      <a:pt x="765755" y="367426"/>
                    </a:cubicBezTo>
                    <a:cubicBezTo>
                      <a:pt x="837631" y="286599"/>
                      <a:pt x="902225" y="89349"/>
                      <a:pt x="962659" y="33346"/>
                    </a:cubicBezTo>
                    <a:cubicBezTo>
                      <a:pt x="1023093" y="-22657"/>
                      <a:pt x="1084057" y="2618"/>
                      <a:pt x="1128360" y="31410"/>
                    </a:cubicBezTo>
                    <a:cubicBezTo>
                      <a:pt x="1172663" y="60202"/>
                      <a:pt x="1196762" y="137558"/>
                      <a:pt x="1228478" y="206099"/>
                    </a:cubicBezTo>
                    <a:cubicBezTo>
                      <a:pt x="1260194" y="274640"/>
                      <a:pt x="1306191" y="385406"/>
                      <a:pt x="1393246" y="442659"/>
                    </a:cubicBezTo>
                    <a:cubicBezTo>
                      <a:pt x="1480301" y="499912"/>
                      <a:pt x="1602969" y="527904"/>
                      <a:pt x="1750805" y="549614"/>
                    </a:cubicBezTo>
                    <a:cubicBezTo>
                      <a:pt x="1898641" y="571324"/>
                      <a:pt x="2249902" y="568752"/>
                      <a:pt x="2280263" y="572920"/>
                    </a:cubicBezTo>
                  </a:path>
                </a:pathLst>
              </a:custGeom>
              <a:noFill/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  <p:sp>
            <p:nvSpPr>
              <p:cNvPr id="166" name="Полилиния 165"/>
              <p:cNvSpPr/>
              <p:nvPr/>
            </p:nvSpPr>
            <p:spPr>
              <a:xfrm flipH="1">
                <a:off x="5791201" y="3322795"/>
                <a:ext cx="2181943" cy="516733"/>
              </a:xfrm>
              <a:custGeom>
                <a:avLst/>
                <a:gdLst>
                  <a:gd name="connsiteX0" fmla="*/ 0 w 2283619"/>
                  <a:gd name="connsiteY0" fmla="*/ 597860 h 602622"/>
                  <a:gd name="connsiteX1" fmla="*/ 973931 w 2283619"/>
                  <a:gd name="connsiteY1" fmla="*/ 576428 h 602622"/>
                  <a:gd name="connsiteX2" fmla="*/ 1252538 w 2283619"/>
                  <a:gd name="connsiteY2" fmla="*/ 533566 h 602622"/>
                  <a:gd name="connsiteX3" fmla="*/ 1407319 w 2283619"/>
                  <a:gd name="connsiteY3" fmla="*/ 374022 h 602622"/>
                  <a:gd name="connsiteX4" fmla="*/ 1490663 w 2283619"/>
                  <a:gd name="connsiteY4" fmla="*/ 169235 h 602622"/>
                  <a:gd name="connsiteX5" fmla="*/ 1547813 w 2283619"/>
                  <a:gd name="connsiteY5" fmla="*/ 76366 h 602622"/>
                  <a:gd name="connsiteX6" fmla="*/ 1621631 w 2283619"/>
                  <a:gd name="connsiteY6" fmla="*/ 16835 h 602622"/>
                  <a:gd name="connsiteX7" fmla="*/ 1695450 w 2283619"/>
                  <a:gd name="connsiteY7" fmla="*/ 166 h 602622"/>
                  <a:gd name="connsiteX8" fmla="*/ 1776413 w 2283619"/>
                  <a:gd name="connsiteY8" fmla="*/ 23978 h 602622"/>
                  <a:gd name="connsiteX9" fmla="*/ 1866900 w 2283619"/>
                  <a:gd name="connsiteY9" fmla="*/ 107322 h 602622"/>
                  <a:gd name="connsiteX10" fmla="*/ 1964531 w 2283619"/>
                  <a:gd name="connsiteY10" fmla="*/ 290678 h 602622"/>
                  <a:gd name="connsiteX11" fmla="*/ 2062163 w 2283619"/>
                  <a:gd name="connsiteY11" fmla="*/ 495466 h 602622"/>
                  <a:gd name="connsiteX12" fmla="*/ 2185988 w 2283619"/>
                  <a:gd name="connsiteY12" fmla="*/ 576428 h 602622"/>
                  <a:gd name="connsiteX13" fmla="*/ 2283619 w 2283619"/>
                  <a:gd name="connsiteY13" fmla="*/ 602622 h 602622"/>
                  <a:gd name="connsiteX0" fmla="*/ 0 w 2283619"/>
                  <a:gd name="connsiteY0" fmla="*/ 597860 h 602622"/>
                  <a:gd name="connsiteX1" fmla="*/ 973931 w 2283619"/>
                  <a:gd name="connsiteY1" fmla="*/ 576428 h 602622"/>
                  <a:gd name="connsiteX2" fmla="*/ 1252538 w 2283619"/>
                  <a:gd name="connsiteY2" fmla="*/ 533566 h 602622"/>
                  <a:gd name="connsiteX3" fmla="*/ 1407319 w 2283619"/>
                  <a:gd name="connsiteY3" fmla="*/ 374022 h 602622"/>
                  <a:gd name="connsiteX4" fmla="*/ 1547813 w 2283619"/>
                  <a:gd name="connsiteY4" fmla="*/ 76366 h 602622"/>
                  <a:gd name="connsiteX5" fmla="*/ 1621631 w 2283619"/>
                  <a:gd name="connsiteY5" fmla="*/ 16835 h 602622"/>
                  <a:gd name="connsiteX6" fmla="*/ 1695450 w 2283619"/>
                  <a:gd name="connsiteY6" fmla="*/ 166 h 602622"/>
                  <a:gd name="connsiteX7" fmla="*/ 1776413 w 2283619"/>
                  <a:gd name="connsiteY7" fmla="*/ 23978 h 602622"/>
                  <a:gd name="connsiteX8" fmla="*/ 1866900 w 2283619"/>
                  <a:gd name="connsiteY8" fmla="*/ 107322 h 602622"/>
                  <a:gd name="connsiteX9" fmla="*/ 1964531 w 2283619"/>
                  <a:gd name="connsiteY9" fmla="*/ 290678 h 602622"/>
                  <a:gd name="connsiteX10" fmla="*/ 2062163 w 2283619"/>
                  <a:gd name="connsiteY10" fmla="*/ 495466 h 602622"/>
                  <a:gd name="connsiteX11" fmla="*/ 2185988 w 2283619"/>
                  <a:gd name="connsiteY11" fmla="*/ 576428 h 602622"/>
                  <a:gd name="connsiteX12" fmla="*/ 2283619 w 2283619"/>
                  <a:gd name="connsiteY12" fmla="*/ 602622 h 602622"/>
                  <a:gd name="connsiteX0" fmla="*/ 0 w 2283619"/>
                  <a:gd name="connsiteY0" fmla="*/ 614165 h 618927"/>
                  <a:gd name="connsiteX1" fmla="*/ 973931 w 2283619"/>
                  <a:gd name="connsiteY1" fmla="*/ 592733 h 618927"/>
                  <a:gd name="connsiteX2" fmla="*/ 1252538 w 2283619"/>
                  <a:gd name="connsiteY2" fmla="*/ 549871 h 618927"/>
                  <a:gd name="connsiteX3" fmla="*/ 1407319 w 2283619"/>
                  <a:gd name="connsiteY3" fmla="*/ 390327 h 618927"/>
                  <a:gd name="connsiteX4" fmla="*/ 1621631 w 2283619"/>
                  <a:gd name="connsiteY4" fmla="*/ 33140 h 618927"/>
                  <a:gd name="connsiteX5" fmla="*/ 1695450 w 2283619"/>
                  <a:gd name="connsiteY5" fmla="*/ 16471 h 618927"/>
                  <a:gd name="connsiteX6" fmla="*/ 1776413 w 2283619"/>
                  <a:gd name="connsiteY6" fmla="*/ 40283 h 618927"/>
                  <a:gd name="connsiteX7" fmla="*/ 1866900 w 2283619"/>
                  <a:gd name="connsiteY7" fmla="*/ 123627 h 618927"/>
                  <a:gd name="connsiteX8" fmla="*/ 1964531 w 2283619"/>
                  <a:gd name="connsiteY8" fmla="*/ 306983 h 618927"/>
                  <a:gd name="connsiteX9" fmla="*/ 2062163 w 2283619"/>
                  <a:gd name="connsiteY9" fmla="*/ 511771 h 618927"/>
                  <a:gd name="connsiteX10" fmla="*/ 2185988 w 2283619"/>
                  <a:gd name="connsiteY10" fmla="*/ 592733 h 618927"/>
                  <a:gd name="connsiteX11" fmla="*/ 2283619 w 2283619"/>
                  <a:gd name="connsiteY11" fmla="*/ 618927 h 618927"/>
                  <a:gd name="connsiteX0" fmla="*/ 0 w 2283619"/>
                  <a:gd name="connsiteY0" fmla="*/ 608497 h 613259"/>
                  <a:gd name="connsiteX1" fmla="*/ 973931 w 2283619"/>
                  <a:gd name="connsiteY1" fmla="*/ 587065 h 613259"/>
                  <a:gd name="connsiteX2" fmla="*/ 1252538 w 2283619"/>
                  <a:gd name="connsiteY2" fmla="*/ 544203 h 613259"/>
                  <a:gd name="connsiteX3" fmla="*/ 1407319 w 2283619"/>
                  <a:gd name="connsiteY3" fmla="*/ 384659 h 613259"/>
                  <a:gd name="connsiteX4" fmla="*/ 1621631 w 2283619"/>
                  <a:gd name="connsiteY4" fmla="*/ 27472 h 613259"/>
                  <a:gd name="connsiteX5" fmla="*/ 1776413 w 2283619"/>
                  <a:gd name="connsiteY5" fmla="*/ 34615 h 613259"/>
                  <a:gd name="connsiteX6" fmla="*/ 1866900 w 2283619"/>
                  <a:gd name="connsiteY6" fmla="*/ 117959 h 613259"/>
                  <a:gd name="connsiteX7" fmla="*/ 1964531 w 2283619"/>
                  <a:gd name="connsiteY7" fmla="*/ 301315 h 613259"/>
                  <a:gd name="connsiteX8" fmla="*/ 2062163 w 2283619"/>
                  <a:gd name="connsiteY8" fmla="*/ 506103 h 613259"/>
                  <a:gd name="connsiteX9" fmla="*/ 2185988 w 2283619"/>
                  <a:gd name="connsiteY9" fmla="*/ 587065 h 613259"/>
                  <a:gd name="connsiteX10" fmla="*/ 2283619 w 2283619"/>
                  <a:gd name="connsiteY10" fmla="*/ 613259 h 613259"/>
                  <a:gd name="connsiteX0" fmla="*/ 0 w 2283619"/>
                  <a:gd name="connsiteY0" fmla="*/ 593094 h 597856"/>
                  <a:gd name="connsiteX1" fmla="*/ 973931 w 2283619"/>
                  <a:gd name="connsiteY1" fmla="*/ 571662 h 597856"/>
                  <a:gd name="connsiteX2" fmla="*/ 1252538 w 2283619"/>
                  <a:gd name="connsiteY2" fmla="*/ 528800 h 597856"/>
                  <a:gd name="connsiteX3" fmla="*/ 1407319 w 2283619"/>
                  <a:gd name="connsiteY3" fmla="*/ 369256 h 597856"/>
                  <a:gd name="connsiteX4" fmla="*/ 1621631 w 2283619"/>
                  <a:gd name="connsiteY4" fmla="*/ 12069 h 597856"/>
                  <a:gd name="connsiteX5" fmla="*/ 1866900 w 2283619"/>
                  <a:gd name="connsiteY5" fmla="*/ 102556 h 597856"/>
                  <a:gd name="connsiteX6" fmla="*/ 1964531 w 2283619"/>
                  <a:gd name="connsiteY6" fmla="*/ 285912 h 597856"/>
                  <a:gd name="connsiteX7" fmla="*/ 2062163 w 2283619"/>
                  <a:gd name="connsiteY7" fmla="*/ 490700 h 597856"/>
                  <a:gd name="connsiteX8" fmla="*/ 2185988 w 2283619"/>
                  <a:gd name="connsiteY8" fmla="*/ 571662 h 597856"/>
                  <a:gd name="connsiteX9" fmla="*/ 2283619 w 2283619"/>
                  <a:gd name="connsiteY9" fmla="*/ 597856 h 597856"/>
                  <a:gd name="connsiteX0" fmla="*/ 0 w 2283619"/>
                  <a:gd name="connsiteY0" fmla="*/ 559504 h 564266"/>
                  <a:gd name="connsiteX1" fmla="*/ 973931 w 2283619"/>
                  <a:gd name="connsiteY1" fmla="*/ 538072 h 564266"/>
                  <a:gd name="connsiteX2" fmla="*/ 1252538 w 2283619"/>
                  <a:gd name="connsiteY2" fmla="*/ 495210 h 564266"/>
                  <a:gd name="connsiteX3" fmla="*/ 1407319 w 2283619"/>
                  <a:gd name="connsiteY3" fmla="*/ 335666 h 564266"/>
                  <a:gd name="connsiteX4" fmla="*/ 1653955 w 2283619"/>
                  <a:gd name="connsiteY4" fmla="*/ 16027 h 564266"/>
                  <a:gd name="connsiteX5" fmla="*/ 1866900 w 2283619"/>
                  <a:gd name="connsiteY5" fmla="*/ 68966 h 564266"/>
                  <a:gd name="connsiteX6" fmla="*/ 1964531 w 2283619"/>
                  <a:gd name="connsiteY6" fmla="*/ 252322 h 564266"/>
                  <a:gd name="connsiteX7" fmla="*/ 2062163 w 2283619"/>
                  <a:gd name="connsiteY7" fmla="*/ 457110 h 564266"/>
                  <a:gd name="connsiteX8" fmla="*/ 2185988 w 2283619"/>
                  <a:gd name="connsiteY8" fmla="*/ 538072 h 564266"/>
                  <a:gd name="connsiteX9" fmla="*/ 2283619 w 2283619"/>
                  <a:gd name="connsiteY9" fmla="*/ 564266 h 564266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62163 w 2283619"/>
                  <a:gd name="connsiteY7" fmla="*/ 478568 h 585724"/>
                  <a:gd name="connsiteX8" fmla="*/ 2185988 w 2283619"/>
                  <a:gd name="connsiteY8" fmla="*/ 559530 h 585724"/>
                  <a:gd name="connsiteX9" fmla="*/ 2283619 w 2283619"/>
                  <a:gd name="connsiteY9" fmla="*/ 585724 h 585724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79569 w 2283619"/>
                  <a:gd name="connsiteY7" fmla="*/ 464127 h 585724"/>
                  <a:gd name="connsiteX8" fmla="*/ 2185988 w 2283619"/>
                  <a:gd name="connsiteY8" fmla="*/ 559530 h 585724"/>
                  <a:gd name="connsiteX9" fmla="*/ 2283619 w 2283619"/>
                  <a:gd name="connsiteY9" fmla="*/ 585724 h 585724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79569 w 2283619"/>
                  <a:gd name="connsiteY7" fmla="*/ 464127 h 585724"/>
                  <a:gd name="connsiteX8" fmla="*/ 2198421 w 2283619"/>
                  <a:gd name="connsiteY8" fmla="*/ 550865 h 585724"/>
                  <a:gd name="connsiteX9" fmla="*/ 2283619 w 2283619"/>
                  <a:gd name="connsiteY9" fmla="*/ 585724 h 585724"/>
                  <a:gd name="connsiteX0" fmla="*/ 0 w 2283619"/>
                  <a:gd name="connsiteY0" fmla="*/ 580962 h 585724"/>
                  <a:gd name="connsiteX1" fmla="*/ 973931 w 2283619"/>
                  <a:gd name="connsiteY1" fmla="*/ 559530 h 585724"/>
                  <a:gd name="connsiteX2" fmla="*/ 1252538 w 2283619"/>
                  <a:gd name="connsiteY2" fmla="*/ 516668 h 585724"/>
                  <a:gd name="connsiteX3" fmla="*/ 1407319 w 2283619"/>
                  <a:gd name="connsiteY3" fmla="*/ 357124 h 585724"/>
                  <a:gd name="connsiteX4" fmla="*/ 1653955 w 2283619"/>
                  <a:gd name="connsiteY4" fmla="*/ 37485 h 585724"/>
                  <a:gd name="connsiteX5" fmla="*/ 1827116 w 2283619"/>
                  <a:gd name="connsiteY5" fmla="*/ 32659 h 585724"/>
                  <a:gd name="connsiteX6" fmla="*/ 1964531 w 2283619"/>
                  <a:gd name="connsiteY6" fmla="*/ 273780 h 585724"/>
                  <a:gd name="connsiteX7" fmla="*/ 2089515 w 2283619"/>
                  <a:gd name="connsiteY7" fmla="*/ 449686 h 585724"/>
                  <a:gd name="connsiteX8" fmla="*/ 2198421 w 2283619"/>
                  <a:gd name="connsiteY8" fmla="*/ 550865 h 585724"/>
                  <a:gd name="connsiteX9" fmla="*/ 2283619 w 2283619"/>
                  <a:gd name="connsiteY9" fmla="*/ 585724 h 585724"/>
                  <a:gd name="connsiteX0" fmla="*/ 0 w 2283619"/>
                  <a:gd name="connsiteY0" fmla="*/ 578896 h 583658"/>
                  <a:gd name="connsiteX1" fmla="*/ 973931 w 2283619"/>
                  <a:gd name="connsiteY1" fmla="*/ 557464 h 583658"/>
                  <a:gd name="connsiteX2" fmla="*/ 1252538 w 2283619"/>
                  <a:gd name="connsiteY2" fmla="*/ 514602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78896 h 583658"/>
                  <a:gd name="connsiteX1" fmla="*/ 973931 w 2283619"/>
                  <a:gd name="connsiteY1" fmla="*/ 557464 h 583658"/>
                  <a:gd name="connsiteX2" fmla="*/ 1207781 w 2283619"/>
                  <a:gd name="connsiteY2" fmla="*/ 511714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78896 h 583658"/>
                  <a:gd name="connsiteX1" fmla="*/ 914254 w 2283619"/>
                  <a:gd name="connsiteY1" fmla="*/ 551687 h 583658"/>
                  <a:gd name="connsiteX2" fmla="*/ 1207781 w 2283619"/>
                  <a:gd name="connsiteY2" fmla="*/ 511714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78896 h 583658"/>
                  <a:gd name="connsiteX1" fmla="*/ 914254 w 2283619"/>
                  <a:gd name="connsiteY1" fmla="*/ 551687 h 583658"/>
                  <a:gd name="connsiteX2" fmla="*/ 1190375 w 2283619"/>
                  <a:gd name="connsiteY2" fmla="*/ 505938 h 583658"/>
                  <a:gd name="connsiteX3" fmla="*/ 1407319 w 2283619"/>
                  <a:gd name="connsiteY3" fmla="*/ 355058 h 583658"/>
                  <a:gd name="connsiteX4" fmla="*/ 1653955 w 2283619"/>
                  <a:gd name="connsiteY4" fmla="*/ 35419 h 583658"/>
                  <a:gd name="connsiteX5" fmla="*/ 1827116 w 2283619"/>
                  <a:gd name="connsiteY5" fmla="*/ 30593 h 583658"/>
                  <a:gd name="connsiteX6" fmla="*/ 1967018 w 2283619"/>
                  <a:gd name="connsiteY6" fmla="*/ 237055 h 583658"/>
                  <a:gd name="connsiteX7" fmla="*/ 2089515 w 2283619"/>
                  <a:gd name="connsiteY7" fmla="*/ 447620 h 583658"/>
                  <a:gd name="connsiteX8" fmla="*/ 2198421 w 2283619"/>
                  <a:gd name="connsiteY8" fmla="*/ 548799 h 583658"/>
                  <a:gd name="connsiteX9" fmla="*/ 2283619 w 2283619"/>
                  <a:gd name="connsiteY9" fmla="*/ 583658 h 583658"/>
                  <a:gd name="connsiteX0" fmla="*/ 0 w 2283619"/>
                  <a:gd name="connsiteY0" fmla="*/ 582020 h 586782"/>
                  <a:gd name="connsiteX1" fmla="*/ 914254 w 2283619"/>
                  <a:gd name="connsiteY1" fmla="*/ 554811 h 586782"/>
                  <a:gd name="connsiteX2" fmla="*/ 1190375 w 2283619"/>
                  <a:gd name="connsiteY2" fmla="*/ 509062 h 586782"/>
                  <a:gd name="connsiteX3" fmla="*/ 1407319 w 2283619"/>
                  <a:gd name="connsiteY3" fmla="*/ 358182 h 586782"/>
                  <a:gd name="connsiteX4" fmla="*/ 1653955 w 2283619"/>
                  <a:gd name="connsiteY4" fmla="*/ 38543 h 586782"/>
                  <a:gd name="connsiteX5" fmla="*/ 1837062 w 2283619"/>
                  <a:gd name="connsiteY5" fmla="*/ 27941 h 586782"/>
                  <a:gd name="connsiteX6" fmla="*/ 1967018 w 2283619"/>
                  <a:gd name="connsiteY6" fmla="*/ 240179 h 586782"/>
                  <a:gd name="connsiteX7" fmla="*/ 2089515 w 2283619"/>
                  <a:gd name="connsiteY7" fmla="*/ 450744 h 586782"/>
                  <a:gd name="connsiteX8" fmla="*/ 2198421 w 2283619"/>
                  <a:gd name="connsiteY8" fmla="*/ 551923 h 586782"/>
                  <a:gd name="connsiteX9" fmla="*/ 2283619 w 2283619"/>
                  <a:gd name="connsiteY9" fmla="*/ 586782 h 586782"/>
                  <a:gd name="connsiteX0" fmla="*/ 0 w 2283619"/>
                  <a:gd name="connsiteY0" fmla="*/ 582020 h 586782"/>
                  <a:gd name="connsiteX1" fmla="*/ 914254 w 2283619"/>
                  <a:gd name="connsiteY1" fmla="*/ 554811 h 586782"/>
                  <a:gd name="connsiteX2" fmla="*/ 1190375 w 2283619"/>
                  <a:gd name="connsiteY2" fmla="*/ 509062 h 586782"/>
                  <a:gd name="connsiteX3" fmla="*/ 1407319 w 2283619"/>
                  <a:gd name="connsiteY3" fmla="*/ 358182 h 586782"/>
                  <a:gd name="connsiteX4" fmla="*/ 1653955 w 2283619"/>
                  <a:gd name="connsiteY4" fmla="*/ 38543 h 586782"/>
                  <a:gd name="connsiteX5" fmla="*/ 1824630 w 2283619"/>
                  <a:gd name="connsiteY5" fmla="*/ 27941 h 586782"/>
                  <a:gd name="connsiteX6" fmla="*/ 1967018 w 2283619"/>
                  <a:gd name="connsiteY6" fmla="*/ 240179 h 586782"/>
                  <a:gd name="connsiteX7" fmla="*/ 2089515 w 2283619"/>
                  <a:gd name="connsiteY7" fmla="*/ 450744 h 586782"/>
                  <a:gd name="connsiteX8" fmla="*/ 2198421 w 2283619"/>
                  <a:gd name="connsiteY8" fmla="*/ 551923 h 586782"/>
                  <a:gd name="connsiteX9" fmla="*/ 2283619 w 2283619"/>
                  <a:gd name="connsiteY9" fmla="*/ 586782 h 586782"/>
                  <a:gd name="connsiteX0" fmla="*/ 0 w 2283619"/>
                  <a:gd name="connsiteY0" fmla="*/ 582020 h 586782"/>
                  <a:gd name="connsiteX1" fmla="*/ 760090 w 2283619"/>
                  <a:gd name="connsiteY1" fmla="*/ 566364 h 586782"/>
                  <a:gd name="connsiteX2" fmla="*/ 1190375 w 2283619"/>
                  <a:gd name="connsiteY2" fmla="*/ 509062 h 586782"/>
                  <a:gd name="connsiteX3" fmla="*/ 1407319 w 2283619"/>
                  <a:gd name="connsiteY3" fmla="*/ 358182 h 586782"/>
                  <a:gd name="connsiteX4" fmla="*/ 1653955 w 2283619"/>
                  <a:gd name="connsiteY4" fmla="*/ 38543 h 586782"/>
                  <a:gd name="connsiteX5" fmla="*/ 1824630 w 2283619"/>
                  <a:gd name="connsiteY5" fmla="*/ 27941 h 586782"/>
                  <a:gd name="connsiteX6" fmla="*/ 1967018 w 2283619"/>
                  <a:gd name="connsiteY6" fmla="*/ 240179 h 586782"/>
                  <a:gd name="connsiteX7" fmla="*/ 2089515 w 2283619"/>
                  <a:gd name="connsiteY7" fmla="*/ 450744 h 586782"/>
                  <a:gd name="connsiteX8" fmla="*/ 2198421 w 2283619"/>
                  <a:gd name="connsiteY8" fmla="*/ 551923 h 586782"/>
                  <a:gd name="connsiteX9" fmla="*/ 2283619 w 2283619"/>
                  <a:gd name="connsiteY9" fmla="*/ 586782 h 586782"/>
                  <a:gd name="connsiteX0" fmla="*/ 0 w 2283619"/>
                  <a:gd name="connsiteY0" fmla="*/ 582927 h 587689"/>
                  <a:gd name="connsiteX1" fmla="*/ 760090 w 2283619"/>
                  <a:gd name="connsiteY1" fmla="*/ 567271 h 587689"/>
                  <a:gd name="connsiteX2" fmla="*/ 1190375 w 2283619"/>
                  <a:gd name="connsiteY2" fmla="*/ 509969 h 587689"/>
                  <a:gd name="connsiteX3" fmla="*/ 1407319 w 2283619"/>
                  <a:gd name="connsiteY3" fmla="*/ 359089 h 587689"/>
                  <a:gd name="connsiteX4" fmla="*/ 1653955 w 2283619"/>
                  <a:gd name="connsiteY4" fmla="*/ 39450 h 587689"/>
                  <a:gd name="connsiteX5" fmla="*/ 1824630 w 2283619"/>
                  <a:gd name="connsiteY5" fmla="*/ 28848 h 587689"/>
                  <a:gd name="connsiteX6" fmla="*/ 1919774 w 2283619"/>
                  <a:gd name="connsiteY6" fmla="*/ 255527 h 587689"/>
                  <a:gd name="connsiteX7" fmla="*/ 2089515 w 2283619"/>
                  <a:gd name="connsiteY7" fmla="*/ 451651 h 587689"/>
                  <a:gd name="connsiteX8" fmla="*/ 2198421 w 2283619"/>
                  <a:gd name="connsiteY8" fmla="*/ 552830 h 587689"/>
                  <a:gd name="connsiteX9" fmla="*/ 2283619 w 2283619"/>
                  <a:gd name="connsiteY9" fmla="*/ 587689 h 587689"/>
                  <a:gd name="connsiteX0" fmla="*/ 0 w 2283619"/>
                  <a:gd name="connsiteY0" fmla="*/ 582927 h 587689"/>
                  <a:gd name="connsiteX1" fmla="*/ 760090 w 2283619"/>
                  <a:gd name="connsiteY1" fmla="*/ 567271 h 587689"/>
                  <a:gd name="connsiteX2" fmla="*/ 1190375 w 2283619"/>
                  <a:gd name="connsiteY2" fmla="*/ 509969 h 587689"/>
                  <a:gd name="connsiteX3" fmla="*/ 1407319 w 2283619"/>
                  <a:gd name="connsiteY3" fmla="*/ 359089 h 587689"/>
                  <a:gd name="connsiteX4" fmla="*/ 1653955 w 2283619"/>
                  <a:gd name="connsiteY4" fmla="*/ 39450 h 587689"/>
                  <a:gd name="connsiteX5" fmla="*/ 1824630 w 2283619"/>
                  <a:gd name="connsiteY5" fmla="*/ 28848 h 587689"/>
                  <a:gd name="connsiteX6" fmla="*/ 1919774 w 2283619"/>
                  <a:gd name="connsiteY6" fmla="*/ 255527 h 587689"/>
                  <a:gd name="connsiteX7" fmla="*/ 2007460 w 2283619"/>
                  <a:gd name="connsiteY7" fmla="*/ 489199 h 587689"/>
                  <a:gd name="connsiteX8" fmla="*/ 2198421 w 2283619"/>
                  <a:gd name="connsiteY8" fmla="*/ 552830 h 587689"/>
                  <a:gd name="connsiteX9" fmla="*/ 2283619 w 2283619"/>
                  <a:gd name="connsiteY9" fmla="*/ 587689 h 587689"/>
                  <a:gd name="connsiteX0" fmla="*/ 0 w 2283619"/>
                  <a:gd name="connsiteY0" fmla="*/ 582927 h 587689"/>
                  <a:gd name="connsiteX1" fmla="*/ 760090 w 2283619"/>
                  <a:gd name="connsiteY1" fmla="*/ 567271 h 587689"/>
                  <a:gd name="connsiteX2" fmla="*/ 1190375 w 2283619"/>
                  <a:gd name="connsiteY2" fmla="*/ 509969 h 587689"/>
                  <a:gd name="connsiteX3" fmla="*/ 1407319 w 2283619"/>
                  <a:gd name="connsiteY3" fmla="*/ 359089 h 587689"/>
                  <a:gd name="connsiteX4" fmla="*/ 1653955 w 2283619"/>
                  <a:gd name="connsiteY4" fmla="*/ 39450 h 587689"/>
                  <a:gd name="connsiteX5" fmla="*/ 1824630 w 2283619"/>
                  <a:gd name="connsiteY5" fmla="*/ 28848 h 587689"/>
                  <a:gd name="connsiteX6" fmla="*/ 1919774 w 2283619"/>
                  <a:gd name="connsiteY6" fmla="*/ 255527 h 587689"/>
                  <a:gd name="connsiteX7" fmla="*/ 2007460 w 2283619"/>
                  <a:gd name="connsiteY7" fmla="*/ 489199 h 587689"/>
                  <a:gd name="connsiteX8" fmla="*/ 2079067 w 2283619"/>
                  <a:gd name="connsiteY8" fmla="*/ 558607 h 587689"/>
                  <a:gd name="connsiteX9" fmla="*/ 2283619 w 2283619"/>
                  <a:gd name="connsiteY9" fmla="*/ 587689 h 587689"/>
                  <a:gd name="connsiteX0" fmla="*/ 0 w 2283619"/>
                  <a:gd name="connsiteY0" fmla="*/ 599465 h 604227"/>
                  <a:gd name="connsiteX1" fmla="*/ 760090 w 2283619"/>
                  <a:gd name="connsiteY1" fmla="*/ 583809 h 604227"/>
                  <a:gd name="connsiteX2" fmla="*/ 1190375 w 2283619"/>
                  <a:gd name="connsiteY2" fmla="*/ 526507 h 604227"/>
                  <a:gd name="connsiteX3" fmla="*/ 1407319 w 2283619"/>
                  <a:gd name="connsiteY3" fmla="*/ 375627 h 604227"/>
                  <a:gd name="connsiteX4" fmla="*/ 1698713 w 2283619"/>
                  <a:gd name="connsiteY4" fmla="*/ 29994 h 604227"/>
                  <a:gd name="connsiteX5" fmla="*/ 1824630 w 2283619"/>
                  <a:gd name="connsiteY5" fmla="*/ 45386 h 604227"/>
                  <a:gd name="connsiteX6" fmla="*/ 1919774 w 2283619"/>
                  <a:gd name="connsiteY6" fmla="*/ 272065 h 604227"/>
                  <a:gd name="connsiteX7" fmla="*/ 2007460 w 2283619"/>
                  <a:gd name="connsiteY7" fmla="*/ 505737 h 604227"/>
                  <a:gd name="connsiteX8" fmla="*/ 2079067 w 2283619"/>
                  <a:gd name="connsiteY8" fmla="*/ 575145 h 604227"/>
                  <a:gd name="connsiteX9" fmla="*/ 2283619 w 2283619"/>
                  <a:gd name="connsiteY9" fmla="*/ 604227 h 604227"/>
                  <a:gd name="connsiteX0" fmla="*/ 0 w 2283619"/>
                  <a:gd name="connsiteY0" fmla="*/ 595707 h 600469"/>
                  <a:gd name="connsiteX1" fmla="*/ 760090 w 2283619"/>
                  <a:gd name="connsiteY1" fmla="*/ 580051 h 600469"/>
                  <a:gd name="connsiteX2" fmla="*/ 1190375 w 2283619"/>
                  <a:gd name="connsiteY2" fmla="*/ 522749 h 600469"/>
                  <a:gd name="connsiteX3" fmla="*/ 1571429 w 2283619"/>
                  <a:gd name="connsiteY3" fmla="*/ 319880 h 600469"/>
                  <a:gd name="connsiteX4" fmla="*/ 1698713 w 2283619"/>
                  <a:gd name="connsiteY4" fmla="*/ 26236 h 600469"/>
                  <a:gd name="connsiteX5" fmla="*/ 1824630 w 2283619"/>
                  <a:gd name="connsiteY5" fmla="*/ 41628 h 600469"/>
                  <a:gd name="connsiteX6" fmla="*/ 1919774 w 2283619"/>
                  <a:gd name="connsiteY6" fmla="*/ 268307 h 600469"/>
                  <a:gd name="connsiteX7" fmla="*/ 2007460 w 2283619"/>
                  <a:gd name="connsiteY7" fmla="*/ 501979 h 600469"/>
                  <a:gd name="connsiteX8" fmla="*/ 2079067 w 2283619"/>
                  <a:gd name="connsiteY8" fmla="*/ 571387 h 600469"/>
                  <a:gd name="connsiteX9" fmla="*/ 2283619 w 2283619"/>
                  <a:gd name="connsiteY9" fmla="*/ 600469 h 600469"/>
                  <a:gd name="connsiteX0" fmla="*/ 0 w 2283619"/>
                  <a:gd name="connsiteY0" fmla="*/ 595707 h 600469"/>
                  <a:gd name="connsiteX1" fmla="*/ 760090 w 2283619"/>
                  <a:gd name="connsiteY1" fmla="*/ 580051 h 600469"/>
                  <a:gd name="connsiteX2" fmla="*/ 1299782 w 2283619"/>
                  <a:gd name="connsiteY2" fmla="*/ 542967 h 600469"/>
                  <a:gd name="connsiteX3" fmla="*/ 1571429 w 2283619"/>
                  <a:gd name="connsiteY3" fmla="*/ 319880 h 600469"/>
                  <a:gd name="connsiteX4" fmla="*/ 1698713 w 2283619"/>
                  <a:gd name="connsiteY4" fmla="*/ 26236 h 600469"/>
                  <a:gd name="connsiteX5" fmla="*/ 1824630 w 2283619"/>
                  <a:gd name="connsiteY5" fmla="*/ 41628 h 600469"/>
                  <a:gd name="connsiteX6" fmla="*/ 1919774 w 2283619"/>
                  <a:gd name="connsiteY6" fmla="*/ 268307 h 600469"/>
                  <a:gd name="connsiteX7" fmla="*/ 2007460 w 2283619"/>
                  <a:gd name="connsiteY7" fmla="*/ 501979 h 600469"/>
                  <a:gd name="connsiteX8" fmla="*/ 2079067 w 2283619"/>
                  <a:gd name="connsiteY8" fmla="*/ 571387 h 600469"/>
                  <a:gd name="connsiteX9" fmla="*/ 2283619 w 2283619"/>
                  <a:gd name="connsiteY9" fmla="*/ 600469 h 600469"/>
                  <a:gd name="connsiteX0" fmla="*/ 0 w 2283619"/>
                  <a:gd name="connsiteY0" fmla="*/ 595707 h 600469"/>
                  <a:gd name="connsiteX1" fmla="*/ 782469 w 2283619"/>
                  <a:gd name="connsiteY1" fmla="*/ 591604 h 600469"/>
                  <a:gd name="connsiteX2" fmla="*/ 1299782 w 2283619"/>
                  <a:gd name="connsiteY2" fmla="*/ 542967 h 600469"/>
                  <a:gd name="connsiteX3" fmla="*/ 1571429 w 2283619"/>
                  <a:gd name="connsiteY3" fmla="*/ 319880 h 600469"/>
                  <a:gd name="connsiteX4" fmla="*/ 1698713 w 2283619"/>
                  <a:gd name="connsiteY4" fmla="*/ 26236 h 600469"/>
                  <a:gd name="connsiteX5" fmla="*/ 1824630 w 2283619"/>
                  <a:gd name="connsiteY5" fmla="*/ 41628 h 600469"/>
                  <a:gd name="connsiteX6" fmla="*/ 1919774 w 2283619"/>
                  <a:gd name="connsiteY6" fmla="*/ 268307 h 600469"/>
                  <a:gd name="connsiteX7" fmla="*/ 2007460 w 2283619"/>
                  <a:gd name="connsiteY7" fmla="*/ 501979 h 600469"/>
                  <a:gd name="connsiteX8" fmla="*/ 2079067 w 2283619"/>
                  <a:gd name="connsiteY8" fmla="*/ 571387 h 600469"/>
                  <a:gd name="connsiteX9" fmla="*/ 2283619 w 2283619"/>
                  <a:gd name="connsiteY9" fmla="*/ 600469 h 600469"/>
                  <a:gd name="connsiteX0" fmla="*/ 0 w 2283619"/>
                  <a:gd name="connsiteY0" fmla="*/ 599821 h 604583"/>
                  <a:gd name="connsiteX1" fmla="*/ 782469 w 2283619"/>
                  <a:gd name="connsiteY1" fmla="*/ 595718 h 604583"/>
                  <a:gd name="connsiteX2" fmla="*/ 1299782 w 2283619"/>
                  <a:gd name="connsiteY2" fmla="*/ 547081 h 604583"/>
                  <a:gd name="connsiteX3" fmla="*/ 1571429 w 2283619"/>
                  <a:gd name="connsiteY3" fmla="*/ 323994 h 604583"/>
                  <a:gd name="connsiteX4" fmla="*/ 1733525 w 2283619"/>
                  <a:gd name="connsiteY4" fmla="*/ 24573 h 604583"/>
                  <a:gd name="connsiteX5" fmla="*/ 1824630 w 2283619"/>
                  <a:gd name="connsiteY5" fmla="*/ 45742 h 604583"/>
                  <a:gd name="connsiteX6" fmla="*/ 1919774 w 2283619"/>
                  <a:gd name="connsiteY6" fmla="*/ 272421 h 604583"/>
                  <a:gd name="connsiteX7" fmla="*/ 2007460 w 2283619"/>
                  <a:gd name="connsiteY7" fmla="*/ 506093 h 604583"/>
                  <a:gd name="connsiteX8" fmla="*/ 2079067 w 2283619"/>
                  <a:gd name="connsiteY8" fmla="*/ 575501 h 604583"/>
                  <a:gd name="connsiteX9" fmla="*/ 2283619 w 2283619"/>
                  <a:gd name="connsiteY9" fmla="*/ 604583 h 604583"/>
                  <a:gd name="connsiteX0" fmla="*/ 0 w 2283619"/>
                  <a:gd name="connsiteY0" fmla="*/ 602176 h 606938"/>
                  <a:gd name="connsiteX1" fmla="*/ 782469 w 2283619"/>
                  <a:gd name="connsiteY1" fmla="*/ 598073 h 606938"/>
                  <a:gd name="connsiteX2" fmla="*/ 1299782 w 2283619"/>
                  <a:gd name="connsiteY2" fmla="*/ 549436 h 606938"/>
                  <a:gd name="connsiteX3" fmla="*/ 1571429 w 2283619"/>
                  <a:gd name="connsiteY3" fmla="*/ 326349 h 606938"/>
                  <a:gd name="connsiteX4" fmla="*/ 1733525 w 2283619"/>
                  <a:gd name="connsiteY4" fmla="*/ 26928 h 606938"/>
                  <a:gd name="connsiteX5" fmla="*/ 1854468 w 2283619"/>
                  <a:gd name="connsiteY5" fmla="*/ 42320 h 606938"/>
                  <a:gd name="connsiteX6" fmla="*/ 1919774 w 2283619"/>
                  <a:gd name="connsiteY6" fmla="*/ 274776 h 606938"/>
                  <a:gd name="connsiteX7" fmla="*/ 2007460 w 2283619"/>
                  <a:gd name="connsiteY7" fmla="*/ 508448 h 606938"/>
                  <a:gd name="connsiteX8" fmla="*/ 2079067 w 2283619"/>
                  <a:gd name="connsiteY8" fmla="*/ 577856 h 606938"/>
                  <a:gd name="connsiteX9" fmla="*/ 2283619 w 2283619"/>
                  <a:gd name="connsiteY9" fmla="*/ 606938 h 606938"/>
                  <a:gd name="connsiteX0" fmla="*/ 0 w 2283619"/>
                  <a:gd name="connsiteY0" fmla="*/ 619499 h 624261"/>
                  <a:gd name="connsiteX1" fmla="*/ 782469 w 2283619"/>
                  <a:gd name="connsiteY1" fmla="*/ 615396 h 624261"/>
                  <a:gd name="connsiteX2" fmla="*/ 1299782 w 2283619"/>
                  <a:gd name="connsiteY2" fmla="*/ 566759 h 624261"/>
                  <a:gd name="connsiteX3" fmla="*/ 1571429 w 2283619"/>
                  <a:gd name="connsiteY3" fmla="*/ 343672 h 624261"/>
                  <a:gd name="connsiteX4" fmla="*/ 1750931 w 2283619"/>
                  <a:gd name="connsiteY4" fmla="*/ 21145 h 624261"/>
                  <a:gd name="connsiteX5" fmla="*/ 1854468 w 2283619"/>
                  <a:gd name="connsiteY5" fmla="*/ 59643 h 624261"/>
                  <a:gd name="connsiteX6" fmla="*/ 1919774 w 2283619"/>
                  <a:gd name="connsiteY6" fmla="*/ 292099 h 624261"/>
                  <a:gd name="connsiteX7" fmla="*/ 2007460 w 2283619"/>
                  <a:gd name="connsiteY7" fmla="*/ 525771 h 624261"/>
                  <a:gd name="connsiteX8" fmla="*/ 2079067 w 2283619"/>
                  <a:gd name="connsiteY8" fmla="*/ 595179 h 624261"/>
                  <a:gd name="connsiteX9" fmla="*/ 2283619 w 2283619"/>
                  <a:gd name="connsiteY9" fmla="*/ 624261 h 624261"/>
                  <a:gd name="connsiteX0" fmla="*/ 0 w 2283619"/>
                  <a:gd name="connsiteY0" fmla="*/ 619712 h 624474"/>
                  <a:gd name="connsiteX1" fmla="*/ 782469 w 2283619"/>
                  <a:gd name="connsiteY1" fmla="*/ 615609 h 624474"/>
                  <a:gd name="connsiteX2" fmla="*/ 1299782 w 2283619"/>
                  <a:gd name="connsiteY2" fmla="*/ 566972 h 624474"/>
                  <a:gd name="connsiteX3" fmla="*/ 1616186 w 2283619"/>
                  <a:gd name="connsiteY3" fmla="*/ 346774 h 624474"/>
                  <a:gd name="connsiteX4" fmla="*/ 1750931 w 2283619"/>
                  <a:gd name="connsiteY4" fmla="*/ 21358 h 624474"/>
                  <a:gd name="connsiteX5" fmla="*/ 1854468 w 2283619"/>
                  <a:gd name="connsiteY5" fmla="*/ 59856 h 624474"/>
                  <a:gd name="connsiteX6" fmla="*/ 1919774 w 2283619"/>
                  <a:gd name="connsiteY6" fmla="*/ 292312 h 624474"/>
                  <a:gd name="connsiteX7" fmla="*/ 2007460 w 2283619"/>
                  <a:gd name="connsiteY7" fmla="*/ 525984 h 624474"/>
                  <a:gd name="connsiteX8" fmla="*/ 2079067 w 2283619"/>
                  <a:gd name="connsiteY8" fmla="*/ 595392 h 624474"/>
                  <a:gd name="connsiteX9" fmla="*/ 2283619 w 2283619"/>
                  <a:gd name="connsiteY9" fmla="*/ 624474 h 624474"/>
                  <a:gd name="connsiteX0" fmla="*/ 0 w 2283619"/>
                  <a:gd name="connsiteY0" fmla="*/ 619713 h 624475"/>
                  <a:gd name="connsiteX1" fmla="*/ 782469 w 2283619"/>
                  <a:gd name="connsiteY1" fmla="*/ 615610 h 624475"/>
                  <a:gd name="connsiteX2" fmla="*/ 1389297 w 2283619"/>
                  <a:gd name="connsiteY2" fmla="*/ 564085 h 624475"/>
                  <a:gd name="connsiteX3" fmla="*/ 1616186 w 2283619"/>
                  <a:gd name="connsiteY3" fmla="*/ 346775 h 624475"/>
                  <a:gd name="connsiteX4" fmla="*/ 1750931 w 2283619"/>
                  <a:gd name="connsiteY4" fmla="*/ 21359 h 624475"/>
                  <a:gd name="connsiteX5" fmla="*/ 1854468 w 2283619"/>
                  <a:gd name="connsiteY5" fmla="*/ 59857 h 624475"/>
                  <a:gd name="connsiteX6" fmla="*/ 1919774 w 2283619"/>
                  <a:gd name="connsiteY6" fmla="*/ 292313 h 624475"/>
                  <a:gd name="connsiteX7" fmla="*/ 2007460 w 2283619"/>
                  <a:gd name="connsiteY7" fmla="*/ 525985 h 624475"/>
                  <a:gd name="connsiteX8" fmla="*/ 2079067 w 2283619"/>
                  <a:gd name="connsiteY8" fmla="*/ 595393 h 624475"/>
                  <a:gd name="connsiteX9" fmla="*/ 2283619 w 2283619"/>
                  <a:gd name="connsiteY9" fmla="*/ 624475 h 624475"/>
                  <a:gd name="connsiteX0" fmla="*/ 0 w 2283619"/>
                  <a:gd name="connsiteY0" fmla="*/ 620567 h 625329"/>
                  <a:gd name="connsiteX1" fmla="*/ 782469 w 2283619"/>
                  <a:gd name="connsiteY1" fmla="*/ 616464 h 625329"/>
                  <a:gd name="connsiteX2" fmla="*/ 1389297 w 2283619"/>
                  <a:gd name="connsiteY2" fmla="*/ 564939 h 625329"/>
                  <a:gd name="connsiteX3" fmla="*/ 1631105 w 2283619"/>
                  <a:gd name="connsiteY3" fmla="*/ 359181 h 625329"/>
                  <a:gd name="connsiteX4" fmla="*/ 1750931 w 2283619"/>
                  <a:gd name="connsiteY4" fmla="*/ 22213 h 625329"/>
                  <a:gd name="connsiteX5" fmla="*/ 1854468 w 2283619"/>
                  <a:gd name="connsiteY5" fmla="*/ 60711 h 625329"/>
                  <a:gd name="connsiteX6" fmla="*/ 1919774 w 2283619"/>
                  <a:gd name="connsiteY6" fmla="*/ 293167 h 625329"/>
                  <a:gd name="connsiteX7" fmla="*/ 2007460 w 2283619"/>
                  <a:gd name="connsiteY7" fmla="*/ 526839 h 625329"/>
                  <a:gd name="connsiteX8" fmla="*/ 2079067 w 2283619"/>
                  <a:gd name="connsiteY8" fmla="*/ 596247 h 625329"/>
                  <a:gd name="connsiteX9" fmla="*/ 2283619 w 2283619"/>
                  <a:gd name="connsiteY9" fmla="*/ 625329 h 625329"/>
                  <a:gd name="connsiteX0" fmla="*/ 0 w 2283619"/>
                  <a:gd name="connsiteY0" fmla="*/ 620567 h 625329"/>
                  <a:gd name="connsiteX1" fmla="*/ 782469 w 2283619"/>
                  <a:gd name="connsiteY1" fmla="*/ 616464 h 625329"/>
                  <a:gd name="connsiteX2" fmla="*/ 1389297 w 2283619"/>
                  <a:gd name="connsiteY2" fmla="*/ 564939 h 625329"/>
                  <a:gd name="connsiteX3" fmla="*/ 1631105 w 2283619"/>
                  <a:gd name="connsiteY3" fmla="*/ 359181 h 625329"/>
                  <a:gd name="connsiteX4" fmla="*/ 1750931 w 2283619"/>
                  <a:gd name="connsiteY4" fmla="*/ 22213 h 625329"/>
                  <a:gd name="connsiteX5" fmla="*/ 1854468 w 2283619"/>
                  <a:gd name="connsiteY5" fmla="*/ 60711 h 625329"/>
                  <a:gd name="connsiteX6" fmla="*/ 1919774 w 2283619"/>
                  <a:gd name="connsiteY6" fmla="*/ 293167 h 625329"/>
                  <a:gd name="connsiteX7" fmla="*/ 1972648 w 2283619"/>
                  <a:gd name="connsiteY7" fmla="*/ 480628 h 625329"/>
                  <a:gd name="connsiteX8" fmla="*/ 2079067 w 2283619"/>
                  <a:gd name="connsiteY8" fmla="*/ 596247 h 625329"/>
                  <a:gd name="connsiteX9" fmla="*/ 2283619 w 2283619"/>
                  <a:gd name="connsiteY9" fmla="*/ 625329 h 625329"/>
                  <a:gd name="connsiteX0" fmla="*/ 0 w 2283619"/>
                  <a:gd name="connsiteY0" fmla="*/ 620079 h 624841"/>
                  <a:gd name="connsiteX1" fmla="*/ 782469 w 2283619"/>
                  <a:gd name="connsiteY1" fmla="*/ 615976 h 624841"/>
                  <a:gd name="connsiteX2" fmla="*/ 1389297 w 2283619"/>
                  <a:gd name="connsiteY2" fmla="*/ 564451 h 624841"/>
                  <a:gd name="connsiteX3" fmla="*/ 1631105 w 2283619"/>
                  <a:gd name="connsiteY3" fmla="*/ 358693 h 624841"/>
                  <a:gd name="connsiteX4" fmla="*/ 1750931 w 2283619"/>
                  <a:gd name="connsiteY4" fmla="*/ 21725 h 624841"/>
                  <a:gd name="connsiteX5" fmla="*/ 1854468 w 2283619"/>
                  <a:gd name="connsiteY5" fmla="*/ 60223 h 624841"/>
                  <a:gd name="connsiteX6" fmla="*/ 1902369 w 2283619"/>
                  <a:gd name="connsiteY6" fmla="*/ 278239 h 624841"/>
                  <a:gd name="connsiteX7" fmla="*/ 1972648 w 2283619"/>
                  <a:gd name="connsiteY7" fmla="*/ 480140 h 624841"/>
                  <a:gd name="connsiteX8" fmla="*/ 2079067 w 2283619"/>
                  <a:gd name="connsiteY8" fmla="*/ 595759 h 624841"/>
                  <a:gd name="connsiteX9" fmla="*/ 2283619 w 2283619"/>
                  <a:gd name="connsiteY9" fmla="*/ 624841 h 624841"/>
                  <a:gd name="connsiteX0" fmla="*/ 0 w 2283619"/>
                  <a:gd name="connsiteY0" fmla="*/ 620974 h 625736"/>
                  <a:gd name="connsiteX1" fmla="*/ 782469 w 2283619"/>
                  <a:gd name="connsiteY1" fmla="*/ 616871 h 625736"/>
                  <a:gd name="connsiteX2" fmla="*/ 1389297 w 2283619"/>
                  <a:gd name="connsiteY2" fmla="*/ 565346 h 625736"/>
                  <a:gd name="connsiteX3" fmla="*/ 1631105 w 2283619"/>
                  <a:gd name="connsiteY3" fmla="*/ 359588 h 625736"/>
                  <a:gd name="connsiteX4" fmla="*/ 1750931 w 2283619"/>
                  <a:gd name="connsiteY4" fmla="*/ 22620 h 625736"/>
                  <a:gd name="connsiteX5" fmla="*/ 1844522 w 2283619"/>
                  <a:gd name="connsiteY5" fmla="*/ 58229 h 625736"/>
                  <a:gd name="connsiteX6" fmla="*/ 1902369 w 2283619"/>
                  <a:gd name="connsiteY6" fmla="*/ 279134 h 625736"/>
                  <a:gd name="connsiteX7" fmla="*/ 1972648 w 2283619"/>
                  <a:gd name="connsiteY7" fmla="*/ 481035 h 625736"/>
                  <a:gd name="connsiteX8" fmla="*/ 2079067 w 2283619"/>
                  <a:gd name="connsiteY8" fmla="*/ 596654 h 625736"/>
                  <a:gd name="connsiteX9" fmla="*/ 2283619 w 2283619"/>
                  <a:gd name="connsiteY9" fmla="*/ 625736 h 625736"/>
                  <a:gd name="connsiteX0" fmla="*/ 0 w 2283619"/>
                  <a:gd name="connsiteY0" fmla="*/ 620974 h 625736"/>
                  <a:gd name="connsiteX1" fmla="*/ 782469 w 2283619"/>
                  <a:gd name="connsiteY1" fmla="*/ 616871 h 625736"/>
                  <a:gd name="connsiteX2" fmla="*/ 1389297 w 2283619"/>
                  <a:gd name="connsiteY2" fmla="*/ 565346 h 625736"/>
                  <a:gd name="connsiteX3" fmla="*/ 1631105 w 2283619"/>
                  <a:gd name="connsiteY3" fmla="*/ 359588 h 625736"/>
                  <a:gd name="connsiteX4" fmla="*/ 1750931 w 2283619"/>
                  <a:gd name="connsiteY4" fmla="*/ 22620 h 625736"/>
                  <a:gd name="connsiteX5" fmla="*/ 1844522 w 2283619"/>
                  <a:gd name="connsiteY5" fmla="*/ 58229 h 625736"/>
                  <a:gd name="connsiteX6" fmla="*/ 1902369 w 2283619"/>
                  <a:gd name="connsiteY6" fmla="*/ 279134 h 625736"/>
                  <a:gd name="connsiteX7" fmla="*/ 1972648 w 2283619"/>
                  <a:gd name="connsiteY7" fmla="*/ 481035 h 625736"/>
                  <a:gd name="connsiteX8" fmla="*/ 2079067 w 2283619"/>
                  <a:gd name="connsiteY8" fmla="*/ 596654 h 625736"/>
                  <a:gd name="connsiteX9" fmla="*/ 2283619 w 2283619"/>
                  <a:gd name="connsiteY9" fmla="*/ 625736 h 625736"/>
                  <a:gd name="connsiteX0" fmla="*/ 0 w 2654420"/>
                  <a:gd name="connsiteY0" fmla="*/ 626750 h 626750"/>
                  <a:gd name="connsiteX1" fmla="*/ 1153270 w 2654420"/>
                  <a:gd name="connsiteY1" fmla="*/ 616871 h 626750"/>
                  <a:gd name="connsiteX2" fmla="*/ 1760098 w 2654420"/>
                  <a:gd name="connsiteY2" fmla="*/ 565346 h 626750"/>
                  <a:gd name="connsiteX3" fmla="*/ 2001906 w 2654420"/>
                  <a:gd name="connsiteY3" fmla="*/ 359588 h 626750"/>
                  <a:gd name="connsiteX4" fmla="*/ 2121732 w 2654420"/>
                  <a:gd name="connsiteY4" fmla="*/ 22620 h 626750"/>
                  <a:gd name="connsiteX5" fmla="*/ 2215323 w 2654420"/>
                  <a:gd name="connsiteY5" fmla="*/ 58229 h 626750"/>
                  <a:gd name="connsiteX6" fmla="*/ 2273170 w 2654420"/>
                  <a:gd name="connsiteY6" fmla="*/ 279134 h 626750"/>
                  <a:gd name="connsiteX7" fmla="*/ 2343449 w 2654420"/>
                  <a:gd name="connsiteY7" fmla="*/ 481035 h 626750"/>
                  <a:gd name="connsiteX8" fmla="*/ 2449868 w 2654420"/>
                  <a:gd name="connsiteY8" fmla="*/ 596654 h 626750"/>
                  <a:gd name="connsiteX9" fmla="*/ 2654420 w 2654420"/>
                  <a:gd name="connsiteY9" fmla="*/ 625736 h 626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54420" h="626750">
                    <a:moveTo>
                      <a:pt x="0" y="626750"/>
                    </a:moveTo>
                    <a:lnTo>
                      <a:pt x="1153270" y="616871"/>
                    </a:lnTo>
                    <a:cubicBezTo>
                      <a:pt x="1446620" y="606637"/>
                      <a:pt x="1618659" y="608227"/>
                      <a:pt x="1760098" y="565346"/>
                    </a:cubicBezTo>
                    <a:cubicBezTo>
                      <a:pt x="1901537" y="522465"/>
                      <a:pt x="1949093" y="476036"/>
                      <a:pt x="2001906" y="359588"/>
                    </a:cubicBezTo>
                    <a:cubicBezTo>
                      <a:pt x="2054719" y="243140"/>
                      <a:pt x="2086163" y="72846"/>
                      <a:pt x="2121732" y="22620"/>
                    </a:cubicBezTo>
                    <a:cubicBezTo>
                      <a:pt x="2157301" y="-27606"/>
                      <a:pt x="2190083" y="15477"/>
                      <a:pt x="2215323" y="58229"/>
                    </a:cubicBezTo>
                    <a:cubicBezTo>
                      <a:pt x="2240563" y="100981"/>
                      <a:pt x="2251816" y="208666"/>
                      <a:pt x="2273170" y="279134"/>
                    </a:cubicBezTo>
                    <a:cubicBezTo>
                      <a:pt x="2294524" y="349602"/>
                      <a:pt x="2313999" y="428115"/>
                      <a:pt x="2343449" y="481035"/>
                    </a:cubicBezTo>
                    <a:cubicBezTo>
                      <a:pt x="2372899" y="533955"/>
                      <a:pt x="2398040" y="572537"/>
                      <a:pt x="2449868" y="596654"/>
                    </a:cubicBezTo>
                    <a:cubicBezTo>
                      <a:pt x="2501696" y="620771"/>
                      <a:pt x="2624059" y="621568"/>
                      <a:pt x="2654420" y="625736"/>
                    </a:cubicBezTo>
                  </a:path>
                </a:pathLst>
              </a:custGeom>
              <a:noFill/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1"/>
                <p:cNvSpPr/>
                <p:nvPr/>
              </p:nvSpPr>
              <p:spPr>
                <a:xfrm>
                  <a:off x="3083469" y="4137616"/>
                  <a:ext cx="1352422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AT" sz="1200" i="1">
                            <a:latin typeface="Cambria Math"/>
                          </a:rPr>
                          <m:t>𝑓</m:t>
                        </m:r>
                        <m:r>
                          <a:rPr lang="en-US" sz="1200" i="1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de-AT" sz="1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AT" sz="1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1200" i="1"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en-US" sz="1200" i="1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sSub>
                              <m:sSubPr>
                                <m:ctrlPr>
                                  <a:rPr lang="de-AT" sz="1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1200" i="1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sz="1200" b="0" i="1" smtClean="0">
                                <a:latin typeface="Cambria Math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de-AT" sz="1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58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3469" y="4137616"/>
                  <a:ext cx="1352422" cy="276999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4444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9" name="Straight Arrow Connector 127"/>
            <p:cNvCxnSpPr/>
            <p:nvPr/>
          </p:nvCxnSpPr>
          <p:spPr>
            <a:xfrm flipH="1" flipV="1">
              <a:off x="2976825" y="4207535"/>
              <a:ext cx="223711" cy="73940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4"/>
          <p:cNvGrpSpPr/>
          <p:nvPr/>
        </p:nvGrpSpPr>
        <p:grpSpPr>
          <a:xfrm>
            <a:off x="4860032" y="3735606"/>
            <a:ext cx="3823842" cy="773514"/>
            <a:chOff x="4638116" y="3738690"/>
            <a:chExt cx="3823842" cy="773514"/>
          </a:xfrm>
        </p:grpSpPr>
        <p:grpSp>
          <p:nvGrpSpPr>
            <p:cNvPr id="15" name="Group 14"/>
            <p:cNvGrpSpPr/>
            <p:nvPr/>
          </p:nvGrpSpPr>
          <p:grpSpPr>
            <a:xfrm>
              <a:off x="5076056" y="3738690"/>
              <a:ext cx="3385902" cy="773514"/>
              <a:chOff x="5338347" y="6096430"/>
              <a:chExt cx="3385902" cy="77351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5411880" y="6196795"/>
                    <a:ext cx="3238835" cy="57624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de-A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AT" sz="1400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1400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𝑓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  <a:ea typeface="Cambria Math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nary>
                            <m:nary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p>
                            <m:e>
                              <m:r>
                                <a:rPr lang="de-AT" sz="1400" i="1"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de-AT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de-AT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400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1400" i="1" smtClean="0">
                                  <a:latin typeface="Cambria Math"/>
                                  <a:ea typeface="Cambria Math"/>
                                </a:rPr>
                                <m:t>𝑐</m:t>
                              </m:r>
                              <m:d>
                                <m:d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de-A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de-A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𝑡</m:t>
                                      </m:r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+1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400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  <a:ea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1400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1400" b="0" i="1" smtClean="0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  <a:ea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</m:oMath>
                      </m:oMathPara>
                    </a14:m>
                    <a:endParaRPr lang="de-AT" sz="1400" dirty="0"/>
                  </a:p>
                </p:txBody>
              </p:sp>
            </mc:Choice>
            <mc:Fallback xmlns="">
              <p:sp>
                <p:nvSpPr>
                  <p:cNvPr id="70" name="Text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11880" y="6196795"/>
                    <a:ext cx="2568139" cy="45583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t="-137838" b="-20810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" name="Rounded Rectangle 12"/>
              <p:cNvSpPr/>
              <p:nvPr/>
            </p:nvSpPr>
            <p:spPr>
              <a:xfrm>
                <a:off x="5338347" y="6096430"/>
                <a:ext cx="3385902" cy="773514"/>
              </a:xfrm>
              <a:prstGeom prst="round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Прямоугольник 2"/>
                <p:cNvSpPr/>
                <p:nvPr/>
              </p:nvSpPr>
              <p:spPr>
                <a:xfrm>
                  <a:off x="4638116" y="3920164"/>
                  <a:ext cx="437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de-AT" dirty="0"/>
                </a:p>
              </p:txBody>
            </p:sp>
          </mc:Choice>
          <mc:Fallback xmlns="">
            <p:sp>
              <p:nvSpPr>
                <p:cNvPr id="3" name="Прямоугольник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8116" y="3920164"/>
                  <a:ext cx="437940" cy="369332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12854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L -0.02951 0.0213 " pathEditMode="relative" ptsTypes="AA">
                                      <p:cBhvr>
                                        <p:cTn id="22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animBg="1"/>
      <p:bldP spid="153" grpId="0" animBg="1"/>
      <p:bldP spid="152" grpId="0"/>
      <p:bldP spid="6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58219" y="5407530"/>
                <a:ext cx="2203617" cy="6137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i="1" smtClean="0">
                          <a:latin typeface="Cambria Math"/>
                          <a:ea typeface="Cambria Math"/>
                        </a:rPr>
                        <m:t>×∆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8219" y="5407530"/>
                <a:ext cx="2203617" cy="61375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67744" y="1844824"/>
                <a:ext cx="13903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  <a:ea typeface="Cambria Math"/>
                        </a:rPr>
                        <m:t>×∆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1844824"/>
                <a:ext cx="1390381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267744" y="2348880"/>
                <a:ext cx="13903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2348880"/>
                <a:ext cx="1390381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67744" y="2852936"/>
                <a:ext cx="1511055" cy="4022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  <m:sub/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2852936"/>
                <a:ext cx="1511055" cy="40222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261270" y="3410153"/>
                <a:ext cx="24442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𝐷𝑅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latin typeface="Cambria Math"/>
                          <a:ea typeface="Cambria Math"/>
                        </a:rPr>
                        <m:t>~</m:t>
                      </m:r>
                      <m:r>
                        <a:rPr lang="en-US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𝑆𝑐𝑜𝑟𝑒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1270" y="3410153"/>
                <a:ext cx="2444259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56641" y="1359296"/>
            <a:ext cx="7337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In order to meet a specific Central Tendency level, PD can be calibrated in infinitely many ways: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456641" y="5013176"/>
            <a:ext cx="5234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Factually an offset method is based on the following assumption:</a:t>
            </a:r>
            <a:endParaRPr lang="en-US" sz="1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14</a:t>
            </a:fld>
            <a:endParaRPr lang="de-AT"/>
          </a:p>
        </p:txBody>
      </p:sp>
      <p:sp>
        <p:nvSpPr>
          <p:cNvPr id="14" name="TextBox 13"/>
          <p:cNvSpPr txBox="1"/>
          <p:nvPr/>
        </p:nvSpPr>
        <p:spPr>
          <a:xfrm>
            <a:off x="3970136" y="836712"/>
            <a:ext cx="1203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Calibration</a:t>
            </a:r>
            <a:endParaRPr lang="en-US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Assumptions related to Expected Value: other occasions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261270" y="3933056"/>
                <a:ext cx="6552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𝑒</m:t>
                      </m:r>
                      <m:r>
                        <a:rPr lang="en-US" b="0" i="1" smtClean="0">
                          <a:latin typeface="Cambria Math"/>
                        </a:rPr>
                        <m:t>𝑡𝑐</m:t>
                      </m:r>
                      <m:r>
                        <a:rPr lang="en-US" b="0" i="1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1270" y="3933056"/>
                <a:ext cx="655243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042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3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15</a:t>
            </a:fld>
            <a:endParaRPr lang="de-AT"/>
          </a:p>
        </p:txBody>
      </p:sp>
      <p:sp>
        <p:nvSpPr>
          <p:cNvPr id="14" name="TextBox 13"/>
          <p:cNvSpPr txBox="1"/>
          <p:nvPr/>
        </p:nvSpPr>
        <p:spPr>
          <a:xfrm>
            <a:off x="3970136" y="836712"/>
            <a:ext cx="1203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Calibration</a:t>
            </a:r>
            <a:endParaRPr lang="en-US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456641" y="1428042"/>
            <a:ext cx="23920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“Offset method” assumes: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4774" y="1841562"/>
                <a:ext cx="1583319" cy="4176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skw"/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𝑋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≈</m:t>
                      </m:r>
                      <m:f>
                        <m:fPr>
                          <m:type m:val="skw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𝐸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𝑋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774" y="1841562"/>
                <a:ext cx="1583319" cy="417678"/>
              </a:xfrm>
              <a:prstGeom prst="rect">
                <a:avLst/>
              </a:prstGeom>
              <a:blipFill rotWithShape="1">
                <a:blip r:embed="rId2"/>
                <a:stretch>
                  <a:fillRect l="-772" t="-95652" r="-13127" b="-143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796081" y="2273610"/>
                <a:ext cx="2581989" cy="5073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en-US" sz="1200" i="1">
                          <a:latin typeface="Cambria Math"/>
                        </a:rPr>
                        <m:t>=</m:t>
                      </m:r>
                      <m:r>
                        <a:rPr lang="en-US" sz="1200" i="1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/>
                                </a:rPr>
                                <m:t>1+</m:t>
                              </m:r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exp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⁡(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)</m:t>
                              </m:r>
                            </m:den>
                          </m:f>
                        </m:e>
                      </m:d>
                      <m:r>
                        <a:rPr lang="en-US" sz="1200" i="1">
                          <a:latin typeface="Cambria Math"/>
                          <a:ea typeface="Cambria Math"/>
                        </a:rPr>
                        <m:t>≈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𝐸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1+</m:t>
                              </m:r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exp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⁡(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6081" y="2273610"/>
                <a:ext cx="2581989" cy="507318"/>
              </a:xfrm>
              <a:prstGeom prst="rect">
                <a:avLst/>
              </a:prstGeom>
              <a:blipFill rotWithShape="1">
                <a:blip r:embed="rId3"/>
                <a:stretch>
                  <a:fillRect b="-3614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759848" y="2373381"/>
            <a:ext cx="4036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</a:t>
            </a:r>
            <a:r>
              <a:rPr lang="en-US" sz="1400" dirty="0" smtClean="0"/>
              <a:t>articularly for deriving the parameter</a:t>
            </a:r>
            <a:r>
              <a:rPr lang="ru-RU" sz="1400" dirty="0" smtClean="0"/>
              <a:t> </a:t>
            </a:r>
            <a:r>
              <a:rPr lang="en-US" sz="1400" dirty="0" smtClean="0"/>
              <a:t>“average PD”: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Assumptions related to Expected Value: other occasions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3301248" y="4705087"/>
                <a:ext cx="1923732" cy="576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 dirty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400" i="1" dirty="0">
                              <a:latin typeface="Cambria Math"/>
                            </a:rPr>
                            <m:t>𝑐𝑎𝑙</m:t>
                          </m:r>
                        </m:sub>
                      </m:sSub>
                      <m:r>
                        <a:rPr lang="en-US" sz="1400" i="1" dirty="0">
                          <a:latin typeface="Cambria Math"/>
                        </a:rPr>
                        <m:t>=</m:t>
                      </m:r>
                      <m:r>
                        <a:rPr lang="en-US" sz="1400" i="1" dirty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 dirty="0">
                                  <a:latin typeface="Cambria Math"/>
                                </a:rPr>
                                <m:t>𝑝</m:t>
                              </m:r>
                            </m:num>
                            <m:den>
                              <m:r>
                                <a:rPr lang="en-US" sz="1400" i="1" dirty="0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US" sz="1400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 dirty="0"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US" sz="1400" i="1" dirty="0">
                                  <a:latin typeface="Cambria Math"/>
                                  <a:ea typeface="Cambria Math"/>
                                </a:rPr>
                                <m:t>∆+∆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248" y="4705087"/>
                <a:ext cx="1923732" cy="5763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759848" y="4005064"/>
            <a:ext cx="34583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NB</a:t>
            </a:r>
            <a:r>
              <a:rPr lang="en-US" sz="1400" dirty="0" smtClean="0"/>
              <a:t>: If intrinsic PD really changed by this law: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3814295" y="5353470"/>
                <a:ext cx="180466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/>
                        </a:rPr>
                        <m:t>𝐺𝑖𝑛𝑖</m:t>
                      </m:r>
                      <m:r>
                        <a:rPr lang="en-US" sz="1400" b="0" i="1" dirty="0" smtClean="0">
                          <a:latin typeface="Cambria Math"/>
                        </a:rPr>
                        <m:t>(</m:t>
                      </m:r>
                      <m:r>
                        <a:rPr lang="en-US" sz="1400" b="0" i="1" dirty="0" smtClean="0">
                          <a:latin typeface="Cambria Math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/>
                        </a:rPr>
                        <m:t>)≠</m:t>
                      </m:r>
                      <m:r>
                        <a:rPr lang="en-US" sz="1400" b="0" i="1" dirty="0" smtClean="0">
                          <a:latin typeface="Cambria Math"/>
                          <a:ea typeface="Cambria Math"/>
                        </a:rPr>
                        <m:t>𝐺𝑖𝑛𝑖</m:t>
                      </m:r>
                      <m:r>
                        <a:rPr lang="en-US" sz="1400" b="0" i="1" dirty="0" smtClean="0">
                          <a:latin typeface="Cambria Math"/>
                          <a:ea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1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 dirty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400" i="1" dirty="0">
                              <a:latin typeface="Cambria Math"/>
                            </a:rPr>
                            <m:t>𝑐𝑎𝑙</m:t>
                          </m:r>
                        </m:sub>
                      </m:sSub>
                      <m:r>
                        <a:rPr lang="en-US" sz="1400" b="0" i="1" dirty="0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4295" y="5353470"/>
                <a:ext cx="1804661" cy="307777"/>
              </a:xfrm>
              <a:prstGeom prst="rect">
                <a:avLst/>
              </a:prstGeom>
              <a:blipFill rotWithShape="1">
                <a:blip r:embed="rId5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759848" y="5353471"/>
            <a:ext cx="3101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And as a result, in general, Gini changed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95936" y="3928892"/>
                <a:ext cx="1750928" cy="4978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sz="1400" i="1" smtClean="0">
                          <a:latin typeface="Cambria Math"/>
                          <a:ea typeface="Cambria Math"/>
                        </a:rPr>
                        <m:t>×∆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3928892"/>
                <a:ext cx="1750928" cy="497829"/>
              </a:xfrm>
              <a:prstGeom prst="rect">
                <a:avLst/>
              </a:prstGeom>
              <a:blipFill rotWithShape="1">
                <a:blip r:embed="rId6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5652120" y="4005064"/>
            <a:ext cx="74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, - then 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759848" y="4426721"/>
            <a:ext cx="25231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PD distribution changed as well:</a:t>
            </a:r>
            <a:endParaRPr lang="en-US" sz="14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915098" y="2480196"/>
            <a:ext cx="10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4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16</a:t>
            </a:fld>
            <a:endParaRPr lang="de-AT"/>
          </a:p>
        </p:txBody>
      </p:sp>
      <p:sp>
        <p:nvSpPr>
          <p:cNvPr id="21" name="TextBox 20"/>
          <p:cNvSpPr txBox="1"/>
          <p:nvPr/>
        </p:nvSpPr>
        <p:spPr>
          <a:xfrm>
            <a:off x="456641" y="1448874"/>
            <a:ext cx="1542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Expected Loss: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83568" y="1887795"/>
                <a:ext cx="390241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AT" sz="1400" b="0" i="1" smtClean="0">
                              <a:latin typeface="Cambria Math"/>
                            </a:rPr>
                            <m:t>𝑃𝐷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de-AT" sz="1400" b="0" i="1" smtClean="0">
                              <a:latin typeface="Cambria Math"/>
                              <a:ea typeface="Cambria Math"/>
                            </a:rPr>
                            <m:t>𝐿𝐺𝐷</m:t>
                          </m:r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de-AT" sz="1400" b="0" i="1" smtClean="0">
                              <a:latin typeface="Cambria Math"/>
                              <a:ea typeface="Cambria Math"/>
                            </a:rPr>
                            <m:t>𝐸𝐴𝐷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1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AT" sz="1400" b="0" i="1" smtClean="0">
                              <a:latin typeface="Cambria Math"/>
                            </a:rPr>
                            <m:t>𝑃𝐷</m:t>
                          </m:r>
                        </m:e>
                      </m:d>
                      <m:r>
                        <a:rPr lang="en-US" sz="14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AT" sz="1400" b="0" i="1" smtClean="0">
                              <a:latin typeface="Cambria Math"/>
                            </a:rPr>
                            <m:t>𝐿𝐺𝐷</m:t>
                          </m:r>
                        </m:e>
                      </m:d>
                      <m:r>
                        <a:rPr lang="en-US" sz="14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AT" sz="1400" b="0" i="1" smtClean="0">
                              <a:latin typeface="Cambria Math"/>
                            </a:rPr>
                            <m:t>𝐸𝐴𝐷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887795"/>
                <a:ext cx="3902415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3491880" y="836712"/>
            <a:ext cx="2285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Expected Loss formula</a:t>
            </a:r>
            <a:endParaRPr lang="en-US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59848" y="5907166"/>
                <a:ext cx="6027419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 smtClean="0"/>
                  <a:t>In general, there does not exist a closed-form formula for </a:t>
                </a:r>
                <a14:m>
                  <m:oMath xmlns:m="http://schemas.openxmlformats.org/officeDocument/2006/math">
                    <m:r>
                      <a:rPr lang="en-US" sz="1000" i="1" smtClean="0">
                        <a:solidFill>
                          <a:schemeClr val="tx1"/>
                        </a:solidFill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00" i="1">
                            <a:latin typeface="Cambria Math"/>
                          </a:rPr>
                          <m:t>𝑋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𝑌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</m:d>
                  </m:oMath>
                </a14:m>
                <a:r>
                  <a:rPr lang="en-US" sz="1000" dirty="0" smtClean="0"/>
                  <a:t>. Proof: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sz="1000" dirty="0" smtClean="0"/>
                  <a:t>Lets assume each X, Y and Z can be either (-1) or 1 with probability 50%. Then, obviously </a:t>
                </a:r>
                <a14:m>
                  <m:oMath xmlns:m="http://schemas.openxmlformats.org/officeDocument/2006/math">
                    <m:r>
                      <a:rPr lang="en-US" sz="1000" i="1" smtClean="0">
                        <a:solidFill>
                          <a:schemeClr val="tx1"/>
                        </a:solidFill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00" i="1">
                            <a:latin typeface="Cambria Math"/>
                          </a:rPr>
                          <m:t>𝑋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𝑌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</m:d>
                    <m:r>
                      <a:rPr lang="en-US" sz="1000" b="0" i="1" smtClean="0">
                        <a:latin typeface="Cambria Math"/>
                        <a:ea typeface="Cambria Math"/>
                      </a:rPr>
                      <m:t>=0.</m:t>
                    </m:r>
                  </m:oMath>
                </a14:m>
                <a:endParaRPr lang="en-US" sz="1000" b="0" dirty="0" smtClean="0">
                  <a:ea typeface="Cambria Math"/>
                </a:endParaRPr>
              </a:p>
              <a:p>
                <a:pPr marL="285750" indent="-285750">
                  <a:buFontTx/>
                  <a:buChar char="-"/>
                </a:pPr>
                <a:r>
                  <a:rPr lang="en-US" sz="1000" dirty="0" smtClean="0"/>
                  <a:t>Now lets define new variable 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en-US" sz="10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sz="1000" b="0" i="1" smtClean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</m:acc>
                    <m:r>
                      <a:rPr lang="en-US" sz="10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1000" dirty="0"/>
                  <a:t> </a:t>
                </a:r>
                <a14:m>
                  <m:oMath xmlns:m="http://schemas.openxmlformats.org/officeDocument/2006/math">
                    <m:r>
                      <a:rPr lang="en-US" sz="1000" i="1">
                        <a:latin typeface="Cambria Math"/>
                      </a:rPr>
                      <m:t>𝑋</m:t>
                    </m:r>
                    <m:r>
                      <a:rPr lang="en-US" sz="10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1000" i="1">
                        <a:latin typeface="Cambria Math"/>
                        <a:ea typeface="Cambria Math"/>
                      </a:rPr>
                      <m:t>𝑌</m:t>
                    </m:r>
                  </m:oMath>
                </a14:m>
                <a:r>
                  <a:rPr lang="en-US" sz="1000" dirty="0" smtClean="0"/>
                  <a:t>. 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sz="1000" dirty="0" smtClean="0"/>
                  <a:t>It is easy to check that </a:t>
                </a:r>
                <a14:m>
                  <m:oMath xmlns:m="http://schemas.openxmlformats.org/officeDocument/2006/math">
                    <m:r>
                      <a:rPr lang="en-US" sz="1000" b="0" i="1" smtClean="0">
                        <a:latin typeface="Cambria Math"/>
                        <a:ea typeface="Cambria Math"/>
                      </a:rPr>
                      <m:t>𝐸</m:t>
                    </m:r>
                    <m:d>
                      <m:dPr>
                        <m:ctrlPr>
                          <a:rPr lang="en-US" sz="1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en-US" sz="10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1000" i="1">
                                <a:latin typeface="Cambria Math"/>
                                <a:ea typeface="Cambria Math"/>
                              </a:rPr>
                              <m:t>𝑍</m:t>
                            </m:r>
                          </m:e>
                        </m:acc>
                      </m:e>
                    </m:d>
                    <m:r>
                      <a:rPr lang="en-US" sz="1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1000" i="1">
                        <a:latin typeface="Cambria Math"/>
                        <a:ea typeface="Cambria Math"/>
                      </a:rPr>
                      <m:t>𝐸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1000" b="0" i="1" smtClean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</m:d>
                  </m:oMath>
                </a14:m>
                <a:r>
                  <a:rPr lang="en-US" sz="1000" dirty="0" smtClean="0"/>
                  <a:t>, </a:t>
                </a:r>
                <a14:m>
                  <m:oMath xmlns:m="http://schemas.openxmlformats.org/officeDocument/2006/math">
                    <m:r>
                      <a:rPr lang="en-US" sz="1000" b="0" i="1" smtClean="0">
                        <a:latin typeface="Cambria Math"/>
                        <a:ea typeface="Cambria Math"/>
                      </a:rPr>
                      <m:t>𝑉𝑎𝑟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acc>
                          <m:accPr>
                            <m:chr m:val="̈"/>
                            <m:ctrlPr>
                              <a:rPr lang="en-US" sz="10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1000" i="1">
                                <a:latin typeface="Cambria Math"/>
                                <a:ea typeface="Cambria Math"/>
                              </a:rPr>
                              <m:t>𝑍</m:t>
                            </m:r>
                          </m:e>
                        </m:acc>
                      </m:e>
                    </m:d>
                    <m:r>
                      <a:rPr lang="en-US" sz="1000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1000" b="0" i="1" smtClean="0">
                        <a:latin typeface="Cambria Math"/>
                        <a:ea typeface="Cambria Math"/>
                      </a:rPr>
                      <m:t>𝑉𝑎𝑟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</m:d>
                  </m:oMath>
                </a14:m>
                <a:r>
                  <a:rPr lang="en-US" sz="1000" dirty="0" smtClean="0"/>
                  <a:t>, </a:t>
                </a:r>
                <a14:m>
                  <m:oMath xmlns:m="http://schemas.openxmlformats.org/officeDocument/2006/math">
                    <m:r>
                      <a:rPr lang="en-US" sz="1000" b="0" i="1" smtClean="0">
                        <a:latin typeface="Cambria Math"/>
                        <a:ea typeface="Cambria Math"/>
                      </a:rPr>
                      <m:t>𝐶𝑜𝑣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1000" b="0" i="1" smtClean="0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sz="1000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acc>
                          <m:accPr>
                            <m:chr m:val="̈"/>
                            <m:ctrlPr>
                              <a:rPr lang="en-US" sz="10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1000" i="1">
                                <a:latin typeface="Cambria Math"/>
                                <a:ea typeface="Cambria Math"/>
                              </a:rPr>
                              <m:t>𝑍</m:t>
                            </m:r>
                          </m:e>
                        </m:acc>
                      </m:e>
                    </m:d>
                    <m:r>
                      <a:rPr lang="en-US" sz="1000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1000" b="0" i="1" smtClean="0">
                        <a:latin typeface="Cambria Math"/>
                        <a:ea typeface="Cambria Math"/>
                      </a:rPr>
                      <m:t>𝐶𝑜𝑣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1000" b="0" i="1" smtClean="0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sz="1000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</m:d>
                  </m:oMath>
                </a14:m>
                <a:r>
                  <a:rPr lang="en-US" sz="1000" dirty="0" smtClean="0"/>
                  <a:t>, </a:t>
                </a:r>
                <a14:m>
                  <m:oMath xmlns:m="http://schemas.openxmlformats.org/officeDocument/2006/math">
                    <m:r>
                      <a:rPr lang="en-US" sz="1000" i="1">
                        <a:latin typeface="Cambria Math"/>
                        <a:ea typeface="Cambria Math"/>
                      </a:rPr>
                      <m:t>𝐶𝑜𝑣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1000" b="0" i="1" smtClean="0">
                            <a:latin typeface="Cambria Math"/>
                            <a:ea typeface="Cambria Math"/>
                          </a:rPr>
                          <m:t>𝑌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,</m:t>
                        </m:r>
                        <m:acc>
                          <m:accPr>
                            <m:chr m:val="̈"/>
                            <m:ctrlPr>
                              <a:rPr lang="en-US" sz="10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1000" i="1">
                                <a:latin typeface="Cambria Math"/>
                                <a:ea typeface="Cambria Math"/>
                              </a:rPr>
                              <m:t>𝑍</m:t>
                            </m:r>
                          </m:e>
                        </m:acc>
                      </m:e>
                    </m:d>
                    <m:r>
                      <a:rPr lang="en-US" sz="1000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1000" i="1">
                        <a:latin typeface="Cambria Math"/>
                        <a:ea typeface="Cambria Math"/>
                      </a:rPr>
                      <m:t>𝐶𝑜𝑣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1000" b="0" i="1" smtClean="0">
                            <a:latin typeface="Cambria Math"/>
                            <a:ea typeface="Cambria Math"/>
                          </a:rPr>
                          <m:t>𝑌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</m:d>
                  </m:oMath>
                </a14:m>
                <a:endParaRPr lang="en-US" sz="1000" dirty="0" smtClean="0"/>
              </a:p>
              <a:p>
                <a:pPr marL="285750" indent="-285750">
                  <a:buFontTx/>
                  <a:buChar char="-"/>
                </a:pPr>
                <a:r>
                  <a:rPr lang="en-US" sz="1000" dirty="0" smtClean="0"/>
                  <a:t>At the same time </a:t>
                </a:r>
                <a14:m>
                  <m:oMath xmlns:m="http://schemas.openxmlformats.org/officeDocument/2006/math">
                    <m:r>
                      <a:rPr lang="en-US" sz="1000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sz="1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00" i="1">
                            <a:latin typeface="Cambria Math"/>
                          </a:rPr>
                          <m:t>𝑋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𝑌</m:t>
                        </m:r>
                        <m:r>
                          <a:rPr lang="en-US" sz="1000" i="1">
                            <a:latin typeface="Cambria Math"/>
                            <a:ea typeface="Cambria Math"/>
                          </a:rPr>
                          <m:t>∙</m:t>
                        </m:r>
                        <m:acc>
                          <m:accPr>
                            <m:chr m:val="̈"/>
                            <m:ctrlPr>
                              <a:rPr lang="en-US" sz="10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en-US" sz="1000" i="1">
                                <a:latin typeface="Cambria Math"/>
                                <a:ea typeface="Cambria Math"/>
                              </a:rPr>
                              <m:t>𝑍</m:t>
                            </m:r>
                          </m:e>
                        </m:acc>
                      </m:e>
                    </m:d>
                    <m:r>
                      <a:rPr lang="en-US" sz="1000" b="0" i="1" smtClean="0">
                        <a:latin typeface="Cambria Math"/>
                        <a:ea typeface="Cambria Math"/>
                      </a:rPr>
                      <m:t>=1</m:t>
                    </m:r>
                  </m:oMath>
                </a14:m>
                <a:endParaRPr lang="en-US" sz="10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848" y="5907166"/>
                <a:ext cx="6027419" cy="906210"/>
              </a:xfrm>
              <a:prstGeom prst="rect">
                <a:avLst/>
              </a:prstGeom>
              <a:blipFill rotWithShape="1">
                <a:blip r:embed="rId3"/>
                <a:stretch>
                  <a:fillRect b="-268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Группа 2"/>
          <p:cNvGrpSpPr/>
          <p:nvPr/>
        </p:nvGrpSpPr>
        <p:grpSpPr>
          <a:xfrm>
            <a:off x="759848" y="2780928"/>
            <a:ext cx="8384152" cy="1848059"/>
            <a:chOff x="759848" y="4878907"/>
            <a:chExt cx="8384152" cy="184805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788778" y="5412210"/>
                  <a:ext cx="8355222" cy="73866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400" i="1" smtClean="0">
                            <a:latin typeface="Cambria Math"/>
                          </a:rPr>
                          <m:t>𝐸</m:t>
                        </m:r>
                        <m:d>
                          <m:d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𝑃𝐷</m:t>
                            </m:r>
                            <m:r>
                              <a:rPr lang="en-US" sz="1400" i="1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sz="1400" i="1">
                                <a:latin typeface="Cambria Math"/>
                                <a:ea typeface="Cambria Math"/>
                              </a:rPr>
                              <m:t>𝐿𝐺𝐷</m:t>
                            </m:r>
                            <m:r>
                              <a:rPr lang="en-US" sz="1400" i="1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sz="1400" i="1">
                                <a:latin typeface="Cambria Math"/>
                                <a:ea typeface="Cambria Math"/>
                              </a:rPr>
                              <m:t>𝐸𝐴𝐷</m:t>
                            </m:r>
                          </m:e>
                        </m:d>
                      </m:oMath>
                    </m:oMathPara>
                  </a14:m>
                  <a:endParaRPr lang="en-US" sz="1400" i="1" dirty="0" smtClean="0">
                    <a:latin typeface="Cambria Math"/>
                    <a:ea typeface="Cambria Math"/>
                  </a:endParaRPr>
                </a:p>
                <a:p>
                  <a14:m>
                    <m:oMath xmlns:m="http://schemas.openxmlformats.org/officeDocument/2006/math">
                      <m:r>
                        <a:rPr lang="en-US" sz="1400" i="1">
                          <a:latin typeface="Cambria Math"/>
                          <a:ea typeface="Cambria Math"/>
                        </a:rPr>
                        <m:t>≈</m:t>
                      </m:r>
                    </m:oMath>
                  </a14:m>
                  <a:r>
                    <a:rPr lang="en-US" sz="1400" dirty="0"/>
                    <a:t> </a:t>
                  </a:r>
                  <a14:m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𝑃𝐷</m:t>
                          </m:r>
                        </m:e>
                      </m:d>
                      <m:r>
                        <a:rPr lang="en-US" sz="1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i="1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𝐿𝐺𝐷</m:t>
                          </m:r>
                        </m:e>
                      </m:d>
                      <m:r>
                        <a:rPr lang="en-US" sz="1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i="1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𝐸𝐴𝐷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+</m:t>
                      </m:r>
                      <m:r>
                        <a:rPr lang="en-US" sz="1400" i="1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𝑃𝐷</m:t>
                          </m:r>
                        </m:e>
                      </m:d>
                      <m:r>
                        <a:rPr lang="en-US" sz="1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𝐶𝑜𝑣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𝐿𝐺𝐷</m:t>
                          </m:r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𝐸𝐴𝐷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+</m:t>
                      </m:r>
                      <m:r>
                        <a:rPr lang="en-US" sz="1400" i="1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𝐿𝐺𝐷</m:t>
                          </m:r>
                        </m:e>
                      </m:d>
                      <m:r>
                        <a:rPr lang="en-US" sz="1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𝐶𝑜𝑣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𝑃𝐷</m:t>
                          </m:r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𝐸𝐴𝐷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+</m:t>
                      </m:r>
                      <m:r>
                        <a:rPr lang="en-US" sz="1400" i="1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𝐸𝐴𝐷</m:t>
                          </m:r>
                        </m:e>
                      </m:d>
                      <m:r>
                        <a:rPr lang="en-US" sz="14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𝐶𝑜𝑣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𝐿𝐺𝐷</m:t>
                          </m:r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𝑃𝐷</m:t>
                          </m:r>
                        </m:e>
                      </m:d>
                    </m:oMath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8778" y="5412210"/>
                  <a:ext cx="8355222" cy="73866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759848" y="4878907"/>
              <a:ext cx="40643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However, we can approximate the formula very well: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59848" y="6419189"/>
              <a:ext cx="77219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Approximation deviates from factual EL not more than +/- 1% in 99.9% possible dependency structures.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759848" y="5382963"/>
              <a:ext cx="8348656" cy="807211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Assumptions related to Expected Value: other occasions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5896775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55576" y="2348880"/>
                <a:ext cx="67368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In general, there does not exist a closed-form formula for </a:t>
                </a:r>
                <a14:m>
                  <m:oMath xmlns:m="http://schemas.openxmlformats.org/officeDocument/2006/math">
                    <m:r>
                      <a:rPr lang="en-US" sz="1400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>
                            <a:latin typeface="Cambria Math"/>
                          </a:rPr>
                          <m:t>𝑋</m:t>
                        </m:r>
                        <m:r>
                          <a:rPr lang="en-US" sz="1400">
                            <a:latin typeface="Cambria Math"/>
                          </a:rPr>
                          <m:t>∙</m:t>
                        </m:r>
                        <m:r>
                          <a:rPr lang="en-US" sz="1400">
                            <a:latin typeface="Cambria Math"/>
                          </a:rPr>
                          <m:t>𝑌</m:t>
                        </m:r>
                        <m:r>
                          <a:rPr lang="en-US" sz="1400">
                            <a:latin typeface="Cambria Math"/>
                          </a:rPr>
                          <m:t>∙</m:t>
                        </m:r>
                        <m:r>
                          <a:rPr lang="en-US" sz="1400">
                            <a:latin typeface="Cambria Math"/>
                          </a:rPr>
                          <m:t>𝑍</m:t>
                        </m:r>
                      </m:e>
                    </m:d>
                  </m:oMath>
                </a14:m>
                <a:r>
                  <a:rPr lang="en-US" sz="1400" dirty="0" smtClean="0"/>
                  <a:t>  (proof in footnotes)</a:t>
                </a:r>
                <a:endParaRPr lang="en-US" sz="1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348880"/>
                <a:ext cx="6736844" cy="307777"/>
              </a:xfrm>
              <a:prstGeom prst="rect">
                <a:avLst/>
              </a:prstGeom>
              <a:blipFill rotWithShape="1">
                <a:blip r:embed="rId5"/>
                <a:stretch>
                  <a:fillRect l="-271" t="-1961" b="-17647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829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17</a:t>
            </a:fld>
            <a:endParaRPr lang="de-AT"/>
          </a:p>
        </p:txBody>
      </p:sp>
      <p:sp>
        <p:nvSpPr>
          <p:cNvPr id="14" name="TextBox 13"/>
          <p:cNvSpPr txBox="1"/>
          <p:nvPr/>
        </p:nvSpPr>
        <p:spPr>
          <a:xfrm>
            <a:off x="251520" y="192459"/>
            <a:ext cx="2826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Beautiful interlinks in credit scoring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05670" y="2996952"/>
            <a:ext cx="57326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Thanks for your interest !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Your questions are welcome !</a:t>
            </a:r>
            <a:endParaRPr lang="en-US" sz="28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pic>
        <p:nvPicPr>
          <p:cNvPr id="16" name="Picture 2" descr="Картинки по запросу завитушка углова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859" y="4119979"/>
            <a:ext cx="744281" cy="74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54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979712" y="1466779"/>
            <a:ext cx="16310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Gini &amp; KS: graphical and analytical interconnections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2</a:t>
            </a:fld>
            <a:endParaRPr lang="de-A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095306" y="1418654"/>
                <a:ext cx="205768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/>
                  <a:t>Fundamental connection among good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AT" sz="1400" b="0" i="1" smtClean="0">
                            <a:latin typeface="Cambria Math"/>
                          </a:rPr>
                          <m:t>𝑔</m:t>
                        </m:r>
                      </m:e>
                    </m:d>
                  </m:oMath>
                </a14:m>
                <a:r>
                  <a:rPr lang="en-US" sz="1400" dirty="0" smtClean="0"/>
                  <a:t>, bad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AT" sz="1400" b="0" i="1" smtClean="0"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1400" dirty="0" smtClean="0"/>
                  <a:t> and overall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AT" sz="1400" b="0" i="1" smtClean="0">
                            <a:latin typeface="Cambria Math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sz="1400" dirty="0" smtClean="0"/>
                  <a:t> PD distributions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306" y="1418654"/>
                <a:ext cx="205768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297" t="-641" r="-1484" b="-5769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819193" y="3101617"/>
                <a:ext cx="187220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/>
                  <a:t>Gini and KS as functions of  </a:t>
                </a:r>
                <a14:m>
                  <m:oMath xmlns:m="http://schemas.openxmlformats.org/officeDocument/2006/math">
                    <m:r>
                      <a:rPr lang="de-AT" sz="1400" i="1">
                        <a:latin typeface="Cambria Math"/>
                      </a:rPr>
                      <m:t>𝑓</m:t>
                    </m:r>
                  </m:oMath>
                </a14:m>
                <a:endParaRPr lang="en-US" sz="1400" dirty="0" smtClean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9193" y="3101617"/>
                <a:ext cx="1872208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163" b="-1046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899592" y="3115921"/>
            <a:ext cx="1665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Life-time loss structure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320502" y="4901837"/>
            <a:ext cx="1373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Expected Loss bias remedy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580112" y="5013176"/>
            <a:ext cx="1265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Calibration &amp; Gini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3396849" y="2852936"/>
            <a:ext cx="2448272" cy="1603921"/>
            <a:chOff x="3396849" y="2671906"/>
            <a:chExt cx="2448272" cy="1603921"/>
          </a:xfrm>
        </p:grpSpPr>
        <p:sp>
          <p:nvSpPr>
            <p:cNvPr id="3" name="Пятно 1 2"/>
            <p:cNvSpPr/>
            <p:nvPr/>
          </p:nvSpPr>
          <p:spPr>
            <a:xfrm>
              <a:off x="3396849" y="2671906"/>
              <a:ext cx="2448272" cy="1603921"/>
            </a:xfrm>
            <a:prstGeom prst="irregularSeal1">
              <a:avLst/>
            </a:prstGeom>
            <a:solidFill>
              <a:srgbClr val="EDF2F9"/>
            </a:solidFill>
            <a:ln>
              <a:solidFill>
                <a:srgbClr val="95B3D7">
                  <a:alpha val="74118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815916" y="3216573"/>
              <a:ext cx="15121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Concept of PD distribution</a:t>
              </a:r>
            </a:p>
          </p:txBody>
        </p:sp>
      </p:grpSp>
      <p:sp>
        <p:nvSpPr>
          <p:cNvPr id="5" name="Выноска-облако 4"/>
          <p:cNvSpPr/>
          <p:nvPr/>
        </p:nvSpPr>
        <p:spPr>
          <a:xfrm>
            <a:off x="1619672" y="1188039"/>
            <a:ext cx="2376264" cy="1296144"/>
          </a:xfrm>
          <a:prstGeom prst="cloudCallout">
            <a:avLst>
              <a:gd name="adj1" fmla="val 54103"/>
              <a:gd name="adj2" fmla="val 96660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5" name="Выноска-облако 44"/>
          <p:cNvSpPr/>
          <p:nvPr/>
        </p:nvSpPr>
        <p:spPr>
          <a:xfrm rot="11097449">
            <a:off x="4619732" y="1205217"/>
            <a:ext cx="3050737" cy="1296144"/>
          </a:xfrm>
          <a:prstGeom prst="cloudCallout">
            <a:avLst>
              <a:gd name="adj1" fmla="val 30903"/>
              <a:gd name="adj2" fmla="val -93129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6" name="Выноска-облако 45"/>
          <p:cNvSpPr/>
          <p:nvPr/>
        </p:nvSpPr>
        <p:spPr>
          <a:xfrm>
            <a:off x="2037920" y="4749027"/>
            <a:ext cx="1938766" cy="955268"/>
          </a:xfrm>
          <a:prstGeom prst="cloudCallout">
            <a:avLst>
              <a:gd name="adj1" fmla="val 48642"/>
              <a:gd name="adj2" fmla="val -107882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7" name="Выноска-облако 46"/>
          <p:cNvSpPr/>
          <p:nvPr/>
        </p:nvSpPr>
        <p:spPr>
          <a:xfrm rot="11097449">
            <a:off x="754936" y="2702381"/>
            <a:ext cx="1752739" cy="1186486"/>
          </a:xfrm>
          <a:prstGeom prst="cloudCallout">
            <a:avLst>
              <a:gd name="adj1" fmla="val -102914"/>
              <a:gd name="adj2" fmla="val -3483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8" name="Выноска-облако 47"/>
          <p:cNvSpPr/>
          <p:nvPr/>
        </p:nvSpPr>
        <p:spPr>
          <a:xfrm>
            <a:off x="6784164" y="2924944"/>
            <a:ext cx="2036308" cy="905174"/>
          </a:xfrm>
          <a:prstGeom prst="cloudCallout">
            <a:avLst>
              <a:gd name="adj1" fmla="val -93374"/>
              <a:gd name="adj2" fmla="val 7338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9" name="Выноска-облако 48"/>
          <p:cNvSpPr/>
          <p:nvPr/>
        </p:nvSpPr>
        <p:spPr>
          <a:xfrm rot="11097449">
            <a:off x="5276659" y="4654090"/>
            <a:ext cx="1736882" cy="1114962"/>
          </a:xfrm>
          <a:prstGeom prst="cloudCallout">
            <a:avLst>
              <a:gd name="adj1" fmla="val 65660"/>
              <a:gd name="adj2" fmla="val 92204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4071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Рисунок 6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35" t="1631" r="1649" b="48415"/>
          <a:stretch/>
        </p:blipFill>
        <p:spPr bwMode="auto">
          <a:xfrm>
            <a:off x="2890858" y="1064642"/>
            <a:ext cx="2476500" cy="2460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7" name="Группа 96"/>
          <p:cNvGrpSpPr/>
          <p:nvPr/>
        </p:nvGrpSpPr>
        <p:grpSpPr>
          <a:xfrm>
            <a:off x="2896019" y="3490392"/>
            <a:ext cx="2593771" cy="2476003"/>
            <a:chOff x="3242342" y="3490392"/>
            <a:chExt cx="2593771" cy="2476003"/>
          </a:xfrm>
        </p:grpSpPr>
        <p:grpSp>
          <p:nvGrpSpPr>
            <p:cNvPr id="91" name="Группа 90"/>
            <p:cNvGrpSpPr/>
            <p:nvPr/>
          </p:nvGrpSpPr>
          <p:grpSpPr>
            <a:xfrm>
              <a:off x="3242342" y="3490392"/>
              <a:ext cx="2593771" cy="2476003"/>
              <a:chOff x="3242342" y="3490392"/>
              <a:chExt cx="2593771" cy="2476003"/>
            </a:xfrm>
          </p:grpSpPr>
          <p:pic>
            <p:nvPicPr>
              <p:cNvPr id="69" name="Рисунок 68"/>
              <p:cNvPicPr/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1265" t="51314" r="1357" b="1540"/>
              <a:stretch/>
            </p:blipFill>
            <p:spPr bwMode="auto">
              <a:xfrm>
                <a:off x="3242342" y="3509961"/>
                <a:ext cx="2495551" cy="24564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Rectangle 37"/>
                  <p:cNvSpPr/>
                  <p:nvPr/>
                </p:nvSpPr>
                <p:spPr>
                  <a:xfrm>
                    <a:off x="5468127" y="3490392"/>
                    <a:ext cx="36798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17C0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17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Rectangle 3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68127" y="3490392"/>
                    <a:ext cx="367986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98" name="Прямая соединительная линия 97"/>
            <p:cNvCxnSpPr/>
            <p:nvPr/>
          </p:nvCxnSpPr>
          <p:spPr>
            <a:xfrm flipV="1">
              <a:off x="3248347" y="3509169"/>
              <a:ext cx="0" cy="2445320"/>
            </a:xfrm>
            <a:prstGeom prst="line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headEnd type="stealth" w="med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Прямоугольник 29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51520" y="188640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Gini &amp; KS: </a:t>
            </a:r>
            <a:r>
              <a:rPr lang="en-US" sz="1400" b="1" dirty="0" smtClean="0">
                <a:solidFill>
                  <a:schemeClr val="bg1"/>
                </a:solidFill>
              </a:rPr>
              <a:t>graphical interconnection</a:t>
            </a:r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 flipV="1">
            <a:off x="443815" y="1083693"/>
            <a:ext cx="4901753" cy="484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stealth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2902024" y="1064642"/>
            <a:ext cx="0" cy="244532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5400000" flipV="1">
            <a:off x="4145509" y="2286509"/>
            <a:ext cx="0" cy="244532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Группа 95"/>
          <p:cNvGrpSpPr/>
          <p:nvPr/>
        </p:nvGrpSpPr>
        <p:grpSpPr>
          <a:xfrm>
            <a:off x="409253" y="1064642"/>
            <a:ext cx="2543522" cy="2457227"/>
            <a:chOff x="755576" y="1064642"/>
            <a:chExt cx="2543522" cy="2457227"/>
          </a:xfrm>
        </p:grpSpPr>
        <p:grpSp>
          <p:nvGrpSpPr>
            <p:cNvPr id="89" name="Группа 88"/>
            <p:cNvGrpSpPr/>
            <p:nvPr/>
          </p:nvGrpSpPr>
          <p:grpSpPr>
            <a:xfrm>
              <a:off x="755576" y="1064642"/>
              <a:ext cx="2543522" cy="2457227"/>
              <a:chOff x="755576" y="1064642"/>
              <a:chExt cx="2543522" cy="2457227"/>
            </a:xfrm>
          </p:grpSpPr>
          <p:pic>
            <p:nvPicPr>
              <p:cNvPr id="68" name="Рисунок 67"/>
              <p:cNvPicPr/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49" t="1449" r="48327" b="48234"/>
              <a:stretch/>
            </p:blipFill>
            <p:spPr bwMode="auto">
              <a:xfrm>
                <a:off x="755576" y="1064642"/>
                <a:ext cx="2497931" cy="2457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Rectangle 37"/>
                  <p:cNvSpPr/>
                  <p:nvPr/>
                </p:nvSpPr>
                <p:spPr>
                  <a:xfrm>
                    <a:off x="2927714" y="1064642"/>
                    <a:ext cx="37138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0" name="Rectangle 3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27714" y="1064642"/>
                    <a:ext cx="371384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6667"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Rectangle 37"/>
                  <p:cNvSpPr/>
                  <p:nvPr/>
                </p:nvSpPr>
                <p:spPr>
                  <a:xfrm>
                    <a:off x="1329728" y="1064642"/>
                    <a:ext cx="71622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oMath>
                      </m:oMathPara>
                    </a14:m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Rectangle 3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29728" y="1064642"/>
                    <a:ext cx="716222" cy="36933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6667"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00" name="Прямая соединительная линия 99"/>
            <p:cNvCxnSpPr/>
            <p:nvPr/>
          </p:nvCxnSpPr>
          <p:spPr>
            <a:xfrm rot="5400000" flipV="1">
              <a:off x="2014521" y="2286509"/>
              <a:ext cx="0" cy="2445320"/>
            </a:xfrm>
            <a:prstGeom prst="line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headEnd type="stealth" w="med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3" name="Прямая соединительная линия 102"/>
          <p:cNvCxnSpPr/>
          <p:nvPr/>
        </p:nvCxnSpPr>
        <p:spPr>
          <a:xfrm flipV="1">
            <a:off x="2101305" y="2808004"/>
            <a:ext cx="0" cy="1485092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2103537" y="2808004"/>
            <a:ext cx="2556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2497485" y="3913355"/>
            <a:ext cx="14401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1777405" y="4631407"/>
            <a:ext cx="325605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flipV="1">
            <a:off x="1753022" y="2264822"/>
            <a:ext cx="0" cy="2388314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1777405" y="2267079"/>
            <a:ext cx="325605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2103537" y="4293096"/>
            <a:ext cx="2556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 flipV="1">
            <a:off x="2485678" y="3284984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>
            <a:off x="2497485" y="3283564"/>
            <a:ext cx="14401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>
            <a:off x="1445940" y="1786584"/>
            <a:ext cx="378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 flipV="1">
            <a:off x="1445940" y="1786584"/>
            <a:ext cx="0" cy="3154584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>
            <a:off x="1445940" y="4950693"/>
            <a:ext cx="378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5" name="Группа 134"/>
          <p:cNvGrpSpPr/>
          <p:nvPr/>
        </p:nvGrpSpPr>
        <p:grpSpPr>
          <a:xfrm>
            <a:off x="5194920" y="1761330"/>
            <a:ext cx="72008" cy="3179838"/>
            <a:chOff x="5541243" y="1761330"/>
            <a:chExt cx="72008" cy="3179838"/>
          </a:xfrm>
        </p:grpSpPr>
        <p:cxnSp>
          <p:nvCxnSpPr>
            <p:cNvPr id="130" name="Прямая соединительная линия 129"/>
            <p:cNvCxnSpPr/>
            <p:nvPr/>
          </p:nvCxnSpPr>
          <p:spPr>
            <a:xfrm flipV="1">
              <a:off x="5580112" y="1786584"/>
              <a:ext cx="0" cy="3154584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dash"/>
              <a:headEnd type="none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Овал 133"/>
            <p:cNvSpPr/>
            <p:nvPr/>
          </p:nvSpPr>
          <p:spPr>
            <a:xfrm>
              <a:off x="5541243" y="1761330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1" name="Группа 140"/>
          <p:cNvGrpSpPr/>
          <p:nvPr/>
        </p:nvGrpSpPr>
        <p:grpSpPr>
          <a:xfrm>
            <a:off x="4998715" y="2229247"/>
            <a:ext cx="72008" cy="2423889"/>
            <a:chOff x="5345038" y="2229247"/>
            <a:chExt cx="72008" cy="2423889"/>
          </a:xfrm>
        </p:grpSpPr>
        <p:cxnSp>
          <p:nvCxnSpPr>
            <p:cNvPr id="114" name="Прямая соединительная линия 113"/>
            <p:cNvCxnSpPr/>
            <p:nvPr/>
          </p:nvCxnSpPr>
          <p:spPr>
            <a:xfrm flipV="1">
              <a:off x="5385017" y="2264822"/>
              <a:ext cx="0" cy="2388314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dash"/>
              <a:headEnd type="none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Овал 141"/>
            <p:cNvSpPr/>
            <p:nvPr/>
          </p:nvSpPr>
          <p:spPr>
            <a:xfrm>
              <a:off x="5345038" y="2229247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Группа 145"/>
          <p:cNvGrpSpPr/>
          <p:nvPr/>
        </p:nvGrpSpPr>
        <p:grpSpPr>
          <a:xfrm>
            <a:off x="4604767" y="2782069"/>
            <a:ext cx="72008" cy="1511027"/>
            <a:chOff x="4951090" y="2782069"/>
            <a:chExt cx="72008" cy="1511027"/>
          </a:xfrm>
        </p:grpSpPr>
        <p:cxnSp>
          <p:nvCxnSpPr>
            <p:cNvPr id="127" name="Прямая соединительная линия 126"/>
            <p:cNvCxnSpPr/>
            <p:nvPr/>
          </p:nvCxnSpPr>
          <p:spPr>
            <a:xfrm flipV="1">
              <a:off x="4986513" y="2808004"/>
              <a:ext cx="0" cy="1485092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dash"/>
              <a:headEnd type="none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Овал 142"/>
            <p:cNvSpPr/>
            <p:nvPr/>
          </p:nvSpPr>
          <p:spPr>
            <a:xfrm>
              <a:off x="4951090" y="2782069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7" name="Группа 146"/>
          <p:cNvGrpSpPr/>
          <p:nvPr/>
        </p:nvGrpSpPr>
        <p:grpSpPr>
          <a:xfrm>
            <a:off x="3899545" y="3260601"/>
            <a:ext cx="72008" cy="636383"/>
            <a:chOff x="4245868" y="3260601"/>
            <a:chExt cx="72008" cy="636383"/>
          </a:xfrm>
        </p:grpSpPr>
        <p:cxnSp>
          <p:nvCxnSpPr>
            <p:cNvPr id="113" name="Прямая соединительная линия 112"/>
            <p:cNvCxnSpPr/>
            <p:nvPr/>
          </p:nvCxnSpPr>
          <p:spPr>
            <a:xfrm flipV="1">
              <a:off x="4283968" y="3284984"/>
              <a:ext cx="0" cy="61200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dash"/>
              <a:headEnd type="none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Овал 143"/>
            <p:cNvSpPr/>
            <p:nvPr/>
          </p:nvSpPr>
          <p:spPr>
            <a:xfrm>
              <a:off x="4245868" y="3260601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Прямоугольник 147"/>
              <p:cNvSpPr/>
              <p:nvPr/>
            </p:nvSpPr>
            <p:spPr>
              <a:xfrm>
                <a:off x="323528" y="3450858"/>
                <a:ext cx="3686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8" name="Прямоугольник 1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450858"/>
                <a:ext cx="36862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Прямоугольник 151"/>
              <p:cNvSpPr/>
              <p:nvPr/>
            </p:nvSpPr>
            <p:spPr>
              <a:xfrm>
                <a:off x="2582797" y="5616113"/>
                <a:ext cx="3686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17C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rgbClr val="0017C0"/>
                  </a:solidFill>
                </a:endParaRPr>
              </a:p>
            </p:txBody>
          </p:sp>
        </mc:Choice>
        <mc:Fallback xmlns="">
          <p:sp>
            <p:nvSpPr>
              <p:cNvPr id="152" name="Прямоугольник 1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797" y="5616113"/>
                <a:ext cx="36862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Прямоугольник 152"/>
              <p:cNvSpPr/>
              <p:nvPr/>
            </p:nvSpPr>
            <p:spPr>
              <a:xfrm>
                <a:off x="342578" y="5431447"/>
                <a:ext cx="3686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3" name="Прямоугольник 1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578" y="5431447"/>
                <a:ext cx="368627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4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25" y="1052736"/>
            <a:ext cx="4016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5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797" y="3272861"/>
            <a:ext cx="4016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6" name="5-конечная звезда 155"/>
          <p:cNvSpPr/>
          <p:nvPr/>
        </p:nvSpPr>
        <p:spPr>
          <a:xfrm>
            <a:off x="1362220" y="4857448"/>
            <a:ext cx="167440" cy="167440"/>
          </a:xfrm>
          <a:prstGeom prst="star5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5-конечная звезда 157"/>
          <p:cNvSpPr/>
          <p:nvPr/>
        </p:nvSpPr>
        <p:spPr>
          <a:xfrm>
            <a:off x="1669302" y="4547536"/>
            <a:ext cx="167440" cy="167440"/>
          </a:xfrm>
          <a:prstGeom prst="star5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5-конечная звезда 158"/>
          <p:cNvSpPr/>
          <p:nvPr/>
        </p:nvSpPr>
        <p:spPr>
          <a:xfrm>
            <a:off x="2023567" y="4209376"/>
            <a:ext cx="167440" cy="167440"/>
          </a:xfrm>
          <a:prstGeom prst="star5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5-конечная звезда 159"/>
          <p:cNvSpPr/>
          <p:nvPr/>
        </p:nvSpPr>
        <p:spPr>
          <a:xfrm>
            <a:off x="2401958" y="3829635"/>
            <a:ext cx="167440" cy="167440"/>
          </a:xfrm>
          <a:prstGeom prst="star5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3</a:t>
            </a:fld>
            <a:endParaRPr lang="de-A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37"/>
              <p:cNvSpPr/>
              <p:nvPr/>
            </p:nvSpPr>
            <p:spPr>
              <a:xfrm>
                <a:off x="5007906" y="4293096"/>
                <a:ext cx="7162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AT" b="0" i="1" smtClean="0">
                          <a:solidFill>
                            <a:srgbClr val="0017C0"/>
                          </a:solidFill>
                          <a:latin typeface="Cambria Math"/>
                        </a:rPr>
                        <m:t>𝐺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17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17C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rgbClr val="0017C0"/>
                  </a:solidFill>
                </a:endParaRPr>
              </a:p>
            </p:txBody>
          </p:sp>
        </mc:Choice>
        <mc:Fallback xmlns="">
          <p:sp>
            <p:nvSpPr>
              <p:cNvPr id="5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7906" y="4293096"/>
                <a:ext cx="716222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 стрелкой 3"/>
          <p:cNvCxnSpPr>
            <a:stCxn id="13" idx="1"/>
            <a:endCxn id="134" idx="6"/>
          </p:cNvCxnSpPr>
          <p:nvPr/>
        </p:nvCxnSpPr>
        <p:spPr>
          <a:xfrm flipH="1" flipV="1">
            <a:off x="5266928" y="1797334"/>
            <a:ext cx="1318554" cy="584981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09853" y="1607441"/>
            <a:ext cx="26742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ROC curve defined parametrically:</a:t>
            </a:r>
            <a:endParaRPr lang="de-AT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85482" y="2060848"/>
                <a:ext cx="1243289" cy="6429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de-AT" i="1">
                                  <a:solidFill>
                                    <a:srgbClr val="0017C0"/>
                                  </a:solidFill>
                                  <a:latin typeface="Cambria Math"/>
                                </a:rPr>
                                <m:t>𝐺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0017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17C0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𝐵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482" y="2060848"/>
                <a:ext cx="1243289" cy="64293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516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Группа 66"/>
          <p:cNvGrpSpPr/>
          <p:nvPr/>
        </p:nvGrpSpPr>
        <p:grpSpPr>
          <a:xfrm flipH="1">
            <a:off x="398236" y="1026825"/>
            <a:ext cx="2507271" cy="2475994"/>
            <a:chOff x="3262847" y="1026825"/>
            <a:chExt cx="2444218" cy="2475994"/>
          </a:xfrm>
        </p:grpSpPr>
        <p:pic>
          <p:nvPicPr>
            <p:cNvPr id="70" name="Рисунок 69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636" t="51549" r="1356" b="1539"/>
            <a:stretch/>
          </p:blipFill>
          <p:spPr bwMode="auto">
            <a:xfrm rot="16200000">
              <a:off x="3246959" y="1042713"/>
              <a:ext cx="2475994" cy="2444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ectangle 37"/>
                <p:cNvSpPr/>
                <p:nvPr/>
              </p:nvSpPr>
              <p:spPr>
                <a:xfrm>
                  <a:off x="3332672" y="1601917"/>
                  <a:ext cx="7162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AT" b="0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𝐺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0017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17C0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</m:d>
                      </m:oMath>
                    </m:oMathPara>
                  </a14:m>
                  <a:endParaRPr lang="en-US" dirty="0">
                    <a:solidFill>
                      <a:srgbClr val="0017C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Rectangle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32672" y="1601917"/>
                  <a:ext cx="716222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4" name="Группа 93"/>
          <p:cNvGrpSpPr/>
          <p:nvPr/>
        </p:nvGrpSpPr>
        <p:grpSpPr>
          <a:xfrm>
            <a:off x="1834793" y="1789199"/>
            <a:ext cx="703607" cy="1008112"/>
            <a:chOff x="4723620" y="1789199"/>
            <a:chExt cx="703607" cy="10081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Прямоугольник 94"/>
                <p:cNvSpPr/>
                <p:nvPr/>
              </p:nvSpPr>
              <p:spPr>
                <a:xfrm>
                  <a:off x="4723620" y="2264821"/>
                  <a:ext cx="5257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/>
                          </a:rPr>
                          <m:t>𝐾𝑆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1" name="Прямоугольник 16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3620" y="2264821"/>
                  <a:ext cx="525785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1" name="Прямая со стрелкой 100"/>
            <p:cNvCxnSpPr/>
            <p:nvPr/>
          </p:nvCxnSpPr>
          <p:spPr>
            <a:xfrm>
              <a:off x="4988805" y="1789199"/>
              <a:ext cx="0" cy="1008112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prstDash val="solid"/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Прямоугольник 101"/>
                <p:cNvSpPr/>
                <p:nvPr/>
              </p:nvSpPr>
              <p:spPr>
                <a:xfrm>
                  <a:off x="4907662" y="1999873"/>
                  <a:ext cx="519565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AT" sz="1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𝑚𝑎𝑥</m:t>
                        </m:r>
                      </m:oMath>
                    </m:oMathPara>
                  </a14:m>
                  <a:endParaRPr lang="en-US" sz="1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63" name="Прямоугольник 1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07662" y="1999873"/>
                  <a:ext cx="519565" cy="276999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7" name="Группа 96"/>
          <p:cNvGrpSpPr/>
          <p:nvPr/>
        </p:nvGrpSpPr>
        <p:grpSpPr>
          <a:xfrm>
            <a:off x="2896019" y="3509169"/>
            <a:ext cx="2495551" cy="2457226"/>
            <a:chOff x="3242342" y="3509169"/>
            <a:chExt cx="2495551" cy="2457226"/>
          </a:xfrm>
        </p:grpSpPr>
        <p:pic>
          <p:nvPicPr>
            <p:cNvPr id="69" name="Рисунок 68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265" t="51314" r="1357" b="1540"/>
            <a:stretch/>
          </p:blipFill>
          <p:spPr bwMode="auto">
            <a:xfrm>
              <a:off x="3242342" y="3509961"/>
              <a:ext cx="2495551" cy="2456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8" name="Прямая соединительная линия 97"/>
            <p:cNvCxnSpPr/>
            <p:nvPr/>
          </p:nvCxnSpPr>
          <p:spPr>
            <a:xfrm flipV="1">
              <a:off x="3248347" y="3509169"/>
              <a:ext cx="0" cy="2445320"/>
            </a:xfrm>
            <a:prstGeom prst="line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headEnd type="stealth" w="med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Прямоугольник 29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 flipV="1">
            <a:off x="443815" y="1083693"/>
            <a:ext cx="4901753" cy="484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stealth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2902024" y="1064642"/>
            <a:ext cx="0" cy="244532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5400000" flipV="1">
            <a:off x="4145509" y="2286509"/>
            <a:ext cx="0" cy="244532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Группа 95"/>
          <p:cNvGrpSpPr/>
          <p:nvPr/>
        </p:nvGrpSpPr>
        <p:grpSpPr>
          <a:xfrm>
            <a:off x="409253" y="1064642"/>
            <a:ext cx="2497931" cy="2457227"/>
            <a:chOff x="755576" y="1064642"/>
            <a:chExt cx="2497931" cy="2457227"/>
          </a:xfrm>
        </p:grpSpPr>
        <p:pic>
          <p:nvPicPr>
            <p:cNvPr id="68" name="Рисунок 6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49" t="1449" r="48327" b="48234"/>
            <a:stretch/>
          </p:blipFill>
          <p:spPr bwMode="auto">
            <a:xfrm>
              <a:off x="755576" y="1064642"/>
              <a:ext cx="2497931" cy="2457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00" name="Прямая соединительная линия 99"/>
            <p:cNvCxnSpPr/>
            <p:nvPr/>
          </p:nvCxnSpPr>
          <p:spPr>
            <a:xfrm rot="5400000" flipV="1">
              <a:off x="2014521" y="2286509"/>
              <a:ext cx="0" cy="2445320"/>
            </a:xfrm>
            <a:prstGeom prst="line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headEnd type="stealth" w="med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Прямоугольник 147"/>
              <p:cNvSpPr/>
              <p:nvPr/>
            </p:nvSpPr>
            <p:spPr>
              <a:xfrm>
                <a:off x="323528" y="3450858"/>
                <a:ext cx="3686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8" name="Прямоугольник 1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450858"/>
                <a:ext cx="368627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Прямоугольник 151"/>
              <p:cNvSpPr/>
              <p:nvPr/>
            </p:nvSpPr>
            <p:spPr>
              <a:xfrm>
                <a:off x="2582797" y="5616113"/>
                <a:ext cx="3686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17C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rgbClr val="0017C0"/>
                  </a:solidFill>
                </a:endParaRPr>
              </a:p>
            </p:txBody>
          </p:sp>
        </mc:Choice>
        <mc:Fallback xmlns="">
          <p:sp>
            <p:nvSpPr>
              <p:cNvPr id="152" name="Прямоугольник 1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797" y="5616113"/>
                <a:ext cx="368627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Прямоугольник 152"/>
              <p:cNvSpPr/>
              <p:nvPr/>
            </p:nvSpPr>
            <p:spPr>
              <a:xfrm>
                <a:off x="342578" y="5431447"/>
                <a:ext cx="3686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3" name="Прямоугольник 1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578" y="5431447"/>
                <a:ext cx="368627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4" name="Picture 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25" y="1052736"/>
            <a:ext cx="4016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5" name="Picture 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797" y="3272861"/>
            <a:ext cx="4016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" name="Рисунок 62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35" t="1631" r="1649" b="48415"/>
          <a:stretch/>
        </p:blipFill>
        <p:spPr bwMode="auto">
          <a:xfrm>
            <a:off x="2890858" y="1064642"/>
            <a:ext cx="2476500" cy="2460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2" name="Группа 71"/>
          <p:cNvGrpSpPr/>
          <p:nvPr/>
        </p:nvGrpSpPr>
        <p:grpSpPr>
          <a:xfrm>
            <a:off x="4377297" y="1789199"/>
            <a:ext cx="703607" cy="1008112"/>
            <a:chOff x="4723620" y="1789199"/>
            <a:chExt cx="703607" cy="10081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Прямоугольник 72"/>
                <p:cNvSpPr/>
                <p:nvPr/>
              </p:nvSpPr>
              <p:spPr>
                <a:xfrm>
                  <a:off x="4723620" y="2264821"/>
                  <a:ext cx="5257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/>
                          </a:rPr>
                          <m:t>𝐾𝑆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1" name="Прямоугольник 16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3620" y="2264821"/>
                  <a:ext cx="525785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Прямая со стрелкой 73"/>
            <p:cNvCxnSpPr/>
            <p:nvPr/>
          </p:nvCxnSpPr>
          <p:spPr>
            <a:xfrm>
              <a:off x="4988805" y="1789199"/>
              <a:ext cx="0" cy="1008112"/>
            </a:xfrm>
            <a:prstGeom prst="straightConnector1">
              <a:avLst/>
            </a:prstGeom>
            <a:ln w="38100">
              <a:solidFill>
                <a:srgbClr val="00B050"/>
              </a:solidFill>
              <a:prstDash val="solid"/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Прямоугольник 74"/>
                <p:cNvSpPr/>
                <p:nvPr/>
              </p:nvSpPr>
              <p:spPr>
                <a:xfrm>
                  <a:off x="4907662" y="1999873"/>
                  <a:ext cx="519565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AT" sz="1200" b="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𝑚𝑎𝑥</m:t>
                        </m:r>
                      </m:oMath>
                    </m:oMathPara>
                  </a14:m>
                  <a:endParaRPr lang="en-US" sz="1200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63" name="Прямоугольник 1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07662" y="1999873"/>
                  <a:ext cx="519565" cy="276999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6" name="Группа 75"/>
          <p:cNvGrpSpPr/>
          <p:nvPr/>
        </p:nvGrpSpPr>
        <p:grpSpPr>
          <a:xfrm>
            <a:off x="4604767" y="2782069"/>
            <a:ext cx="72008" cy="1511027"/>
            <a:chOff x="4951090" y="2782069"/>
            <a:chExt cx="72008" cy="1511027"/>
          </a:xfrm>
        </p:grpSpPr>
        <p:cxnSp>
          <p:nvCxnSpPr>
            <p:cNvPr id="77" name="Прямая соединительная линия 76"/>
            <p:cNvCxnSpPr/>
            <p:nvPr/>
          </p:nvCxnSpPr>
          <p:spPr>
            <a:xfrm flipV="1">
              <a:off x="4986513" y="2808004"/>
              <a:ext cx="0" cy="1485092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dash"/>
              <a:headEnd type="none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Овал 77"/>
            <p:cNvSpPr/>
            <p:nvPr/>
          </p:nvSpPr>
          <p:spPr>
            <a:xfrm>
              <a:off x="4951090" y="2782069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2" name="Прямая соединительная линия 81"/>
          <p:cNvCxnSpPr/>
          <p:nvPr/>
        </p:nvCxnSpPr>
        <p:spPr>
          <a:xfrm>
            <a:off x="2103537" y="4293096"/>
            <a:ext cx="2556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2103537" y="1789199"/>
            <a:ext cx="2556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2103537" y="2793829"/>
            <a:ext cx="2556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5"/>
          <p:cNvGrpSpPr/>
          <p:nvPr/>
        </p:nvGrpSpPr>
        <p:grpSpPr>
          <a:xfrm>
            <a:off x="2023567" y="2782069"/>
            <a:ext cx="167440" cy="1594747"/>
            <a:chOff x="2369890" y="2782069"/>
            <a:chExt cx="167440" cy="1594747"/>
          </a:xfrm>
        </p:grpSpPr>
        <p:cxnSp>
          <p:nvCxnSpPr>
            <p:cNvPr id="81" name="Прямая соединительная линия 80"/>
            <p:cNvCxnSpPr/>
            <p:nvPr/>
          </p:nvCxnSpPr>
          <p:spPr>
            <a:xfrm>
              <a:off x="2447628" y="2782069"/>
              <a:ext cx="0" cy="1511028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dash"/>
              <a:headEnd type="none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5-конечная звезда 104"/>
            <p:cNvSpPr/>
            <p:nvPr/>
          </p:nvSpPr>
          <p:spPr>
            <a:xfrm>
              <a:off x="2369890" y="4209376"/>
              <a:ext cx="167440" cy="167440"/>
            </a:xfrm>
            <a:prstGeom prst="star5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Круговая стрелка 6"/>
          <p:cNvSpPr/>
          <p:nvPr/>
        </p:nvSpPr>
        <p:spPr>
          <a:xfrm rot="4500000" flipH="1">
            <a:off x="2236599" y="2819680"/>
            <a:ext cx="1341170" cy="1341170"/>
          </a:xfrm>
          <a:prstGeom prst="circularArrow">
            <a:avLst>
              <a:gd name="adj1" fmla="val 8071"/>
              <a:gd name="adj2" fmla="val 1142319"/>
              <a:gd name="adj3" fmla="val 20504147"/>
              <a:gd name="adj4" fmla="val 14185734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4</a:t>
            </a:fld>
            <a:endParaRPr lang="de-AT"/>
          </a:p>
        </p:txBody>
      </p:sp>
      <p:cxnSp>
        <p:nvCxnSpPr>
          <p:cNvPr id="46" name="Прямая со стрелкой 45"/>
          <p:cNvCxnSpPr/>
          <p:nvPr/>
        </p:nvCxnSpPr>
        <p:spPr>
          <a:xfrm rot="16200000">
            <a:off x="4129108" y="2306888"/>
            <a:ext cx="0" cy="1008112"/>
          </a:xfrm>
          <a:prstGeom prst="straightConnector1">
            <a:avLst/>
          </a:prstGeom>
          <a:ln w="38100">
            <a:solidFill>
              <a:srgbClr val="00B050"/>
            </a:solidFill>
            <a:prstDash val="solid"/>
            <a:headEnd type="stealth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16200000">
            <a:off x="3436230" y="2986209"/>
            <a:ext cx="0" cy="1008112"/>
          </a:xfrm>
          <a:prstGeom prst="straightConnector1">
            <a:avLst/>
          </a:prstGeom>
          <a:ln w="38100">
            <a:solidFill>
              <a:srgbClr val="00B050"/>
            </a:solidFill>
            <a:prstDash val="solid"/>
            <a:headEnd type="stealth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5372320" y="1083693"/>
            <a:ext cx="0" cy="1008112"/>
          </a:xfrm>
          <a:prstGeom prst="straightConnector1">
            <a:avLst/>
          </a:prstGeom>
          <a:ln w="38100">
            <a:solidFill>
              <a:srgbClr val="00B050"/>
            </a:solidFill>
            <a:prstDash val="solid"/>
            <a:headEnd type="stealth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/>
          <p:cNvGrpSpPr/>
          <p:nvPr/>
        </p:nvGrpSpPr>
        <p:grpSpPr>
          <a:xfrm>
            <a:off x="6107150" y="3717032"/>
            <a:ext cx="2786152" cy="2215544"/>
            <a:chOff x="6107150" y="1090836"/>
            <a:chExt cx="2786152" cy="2215544"/>
          </a:xfrm>
        </p:grpSpPr>
        <p:sp>
          <p:nvSpPr>
            <p:cNvPr id="51" name="Прямоугольник 50"/>
            <p:cNvSpPr/>
            <p:nvPr/>
          </p:nvSpPr>
          <p:spPr>
            <a:xfrm>
              <a:off x="6300192" y="1130104"/>
              <a:ext cx="2176275" cy="2176275"/>
            </a:xfrm>
            <a:prstGeom prst="rect">
              <a:avLst/>
            </a:prstGeom>
            <a:ln w="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2" name="Прямая соединительная линия 51"/>
            <p:cNvCxnSpPr/>
            <p:nvPr/>
          </p:nvCxnSpPr>
          <p:spPr>
            <a:xfrm rot="5400000" flipH="1" flipV="1">
              <a:off x="6300192" y="1130104"/>
              <a:ext cx="2176275" cy="2176275"/>
            </a:xfrm>
            <a:prstGeom prst="line">
              <a:avLst/>
            </a:prstGeom>
            <a:ln>
              <a:solidFill>
                <a:schemeClr val="bg1">
                  <a:lumMod val="50000"/>
                  <a:alpha val="40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rot="10800000">
              <a:off x="6746607" y="2859964"/>
              <a:ext cx="837029" cy="12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rot="5400000" flipH="1" flipV="1">
              <a:off x="7165122" y="2441449"/>
              <a:ext cx="837029" cy="124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rot="5400000" flipH="1" flipV="1">
              <a:off x="7583636" y="1130104"/>
              <a:ext cx="892831" cy="89283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rot="5400000">
              <a:off x="6300192" y="2859964"/>
              <a:ext cx="446415" cy="44641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5400000" flipH="1" flipV="1">
              <a:off x="7137221" y="1967133"/>
              <a:ext cx="1339246" cy="1339246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я соединительная линия 112"/>
            <p:cNvCxnSpPr/>
            <p:nvPr/>
          </p:nvCxnSpPr>
          <p:spPr>
            <a:xfrm flipV="1">
              <a:off x="6300192" y="3306379"/>
              <a:ext cx="864929" cy="1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>
              <a:off x="8476468" y="1130104"/>
              <a:ext cx="0" cy="837029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18900000">
              <a:off x="6107150" y="2248379"/>
              <a:ext cx="18886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FF0000"/>
                  </a:solidFill>
                </a:rPr>
                <a:t>“w</a:t>
              </a:r>
              <a:r>
                <a:rPr lang="de-AT" sz="1000" dirty="0" err="1" smtClean="0">
                  <a:solidFill>
                    <a:srgbClr val="FF0000"/>
                  </a:solidFill>
                </a:rPr>
                <a:t>orst</a:t>
              </a:r>
              <a:r>
                <a:rPr lang="de-AT" sz="1000" dirty="0" smtClean="0">
                  <a:solidFill>
                    <a:srgbClr val="FF0000"/>
                  </a:solidFill>
                </a:rPr>
                <a:t>“ quasi-</a:t>
              </a:r>
              <a:r>
                <a:rPr lang="de-AT" sz="1000" dirty="0" err="1" smtClean="0">
                  <a:solidFill>
                    <a:srgbClr val="FF0000"/>
                  </a:solidFill>
                </a:rPr>
                <a:t>convex</a:t>
              </a:r>
              <a:r>
                <a:rPr lang="de-AT" sz="1000" dirty="0" smtClean="0">
                  <a:solidFill>
                    <a:srgbClr val="FF0000"/>
                  </a:solidFill>
                </a:rPr>
                <a:t> ROC s.t. KS</a:t>
              </a:r>
              <a:endParaRPr lang="de-AT" sz="1000" dirty="0">
                <a:solidFill>
                  <a:srgbClr val="FF0000"/>
                </a:solidFill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 rot="18900000">
              <a:off x="7443998" y="2493872"/>
              <a:ext cx="110799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“best</a:t>
              </a:r>
              <a:r>
                <a:rPr lang="de-AT" sz="1000" dirty="0" smtClean="0">
                  <a:solidFill>
                    <a:srgbClr val="00B050"/>
                  </a:solidFill>
                </a:rPr>
                <a:t>“ ROC s.t. KS</a:t>
              </a:r>
              <a:endParaRPr lang="de-AT" sz="1000" dirty="0">
                <a:solidFill>
                  <a:srgbClr val="00B050"/>
                </a:solidFill>
              </a:endParaRPr>
            </a:p>
          </p:txBody>
        </p:sp>
        <p:cxnSp>
          <p:nvCxnSpPr>
            <p:cNvPr id="137" name="Прямая со стрелкой 136"/>
            <p:cNvCxnSpPr/>
            <p:nvPr/>
          </p:nvCxnSpPr>
          <p:spPr>
            <a:xfrm>
              <a:off x="8625052" y="1124744"/>
              <a:ext cx="0" cy="835096"/>
            </a:xfrm>
            <a:prstGeom prst="straightConnector1">
              <a:avLst/>
            </a:prstGeom>
            <a:ln w="38100">
              <a:solidFill>
                <a:srgbClr val="00B050"/>
              </a:solidFill>
              <a:prstDash val="solid"/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Прямоугольник 137"/>
                <p:cNvSpPr/>
                <p:nvPr/>
              </p:nvSpPr>
              <p:spPr>
                <a:xfrm>
                  <a:off x="8367517" y="1340768"/>
                  <a:ext cx="5257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/>
                          </a:rPr>
                          <m:t>𝐾𝑆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Прямоугольник 1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67517" y="1340768"/>
                  <a:ext cx="525785" cy="369332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Прямоугольник 20"/>
                <p:cNvSpPr/>
                <p:nvPr/>
              </p:nvSpPr>
              <p:spPr>
                <a:xfrm>
                  <a:off x="6315736" y="1090836"/>
                  <a:ext cx="1623393" cy="4854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ru-RU" sz="1200" i="1" smtClean="0">
                            <a:latin typeface="Cambria Math"/>
                          </a:rPr>
                          <m:t>𝐺𝑖𝑛𝑖</m:t>
                        </m:r>
                        <m:r>
                          <a:rPr lang="ru-RU" sz="1200" i="1" smtClean="0">
                            <a:latin typeface="Cambria Math"/>
                          </a:rPr>
                          <m:t>∈</m:t>
                        </m:r>
                      </m:oMath>
                    </m:oMathPara>
                  </a14:m>
                  <a:endParaRPr lang="en-US" sz="1200" i="1" dirty="0" smtClean="0">
                    <a:latin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de-AT" sz="1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de-AT" sz="12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1200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𝑲𝑺</m:t>
                                </m:r>
                              </m:e>
                              <m:sup>
                                <m:r>
                                  <a:rPr lang="ru-RU" sz="1200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ru-RU" sz="1200" i="1">
                                <a:latin typeface="Cambria Math"/>
                              </a:rPr>
                              <m:t>;</m:t>
                            </m:r>
                            <m:r>
                              <a:rPr lang="ru-RU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ru-RU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ru-RU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𝑲𝑺</m:t>
                            </m:r>
                            <m:r>
                              <a:rPr lang="ru-RU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)∙</m:t>
                            </m:r>
                            <m:r>
                              <a:rPr lang="en-US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𝑲𝑺</m:t>
                            </m:r>
                          </m:e>
                        </m:d>
                      </m:oMath>
                    </m:oMathPara>
                  </a14:m>
                  <a:endParaRPr lang="de-AT" sz="1200" dirty="0"/>
                </a:p>
              </p:txBody>
            </p:sp>
          </mc:Choice>
          <mc:Fallback xmlns="">
            <p:sp>
              <p:nvSpPr>
                <p:cNvPr id="21" name="Прямоугольник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36" y="1090836"/>
                  <a:ext cx="1623393" cy="485454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 b="-3797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Группа 22"/>
          <p:cNvGrpSpPr/>
          <p:nvPr/>
        </p:nvGrpSpPr>
        <p:grpSpPr>
          <a:xfrm>
            <a:off x="6300192" y="1096666"/>
            <a:ext cx="2593110" cy="2227126"/>
            <a:chOff x="6300192" y="3676908"/>
            <a:chExt cx="2593110" cy="2227126"/>
          </a:xfrm>
        </p:grpSpPr>
        <p:sp>
          <p:nvSpPr>
            <p:cNvPr id="84" name="Прямоугольник 83"/>
            <p:cNvSpPr/>
            <p:nvPr/>
          </p:nvSpPr>
          <p:spPr>
            <a:xfrm>
              <a:off x="6300192" y="3727759"/>
              <a:ext cx="2176275" cy="2176275"/>
            </a:xfrm>
            <a:prstGeom prst="rect">
              <a:avLst/>
            </a:prstGeom>
            <a:ln w="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cxnSp>
          <p:nvCxnSpPr>
            <p:cNvPr id="85" name="Прямая соединительная линия 84"/>
            <p:cNvCxnSpPr/>
            <p:nvPr/>
          </p:nvCxnSpPr>
          <p:spPr>
            <a:xfrm rot="5400000" flipH="1" flipV="1">
              <a:off x="6300192" y="3727759"/>
              <a:ext cx="2176275" cy="2176275"/>
            </a:xfrm>
            <a:prstGeom prst="line">
              <a:avLst/>
            </a:prstGeom>
            <a:ln>
              <a:solidFill>
                <a:schemeClr val="bg1">
                  <a:lumMod val="50000"/>
                  <a:alpha val="40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Прямая соединительная линия 110"/>
            <p:cNvCxnSpPr/>
            <p:nvPr/>
          </p:nvCxnSpPr>
          <p:spPr>
            <a:xfrm flipV="1">
              <a:off x="6300192" y="5457619"/>
              <a:ext cx="1283444" cy="44641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я соединительная линия 111"/>
            <p:cNvCxnSpPr/>
            <p:nvPr/>
          </p:nvCxnSpPr>
          <p:spPr>
            <a:xfrm rot="5400000" flipH="1" flipV="1">
              <a:off x="7165122" y="4146273"/>
              <a:ext cx="1729860" cy="89283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Прямая соединительная линия 128"/>
            <p:cNvCxnSpPr/>
            <p:nvPr/>
          </p:nvCxnSpPr>
          <p:spPr>
            <a:xfrm rot="5400000" flipH="1" flipV="1">
              <a:off x="7137221" y="4563813"/>
              <a:ext cx="1339246" cy="1339246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я соединительная линия 129"/>
            <p:cNvCxnSpPr/>
            <p:nvPr/>
          </p:nvCxnSpPr>
          <p:spPr>
            <a:xfrm flipV="1">
              <a:off x="8476468" y="3727760"/>
              <a:ext cx="0" cy="836053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единительная линия 130"/>
            <p:cNvCxnSpPr/>
            <p:nvPr/>
          </p:nvCxnSpPr>
          <p:spPr>
            <a:xfrm flipH="1">
              <a:off x="6300192" y="5903059"/>
              <a:ext cx="864929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TextBox 133"/>
            <p:cNvSpPr txBox="1"/>
            <p:nvPr/>
          </p:nvSpPr>
          <p:spPr>
            <a:xfrm rot="18900000">
              <a:off x="7443998" y="5078929"/>
              <a:ext cx="110799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“best</a:t>
              </a:r>
              <a:r>
                <a:rPr lang="de-AT" sz="1000" dirty="0" smtClean="0">
                  <a:solidFill>
                    <a:srgbClr val="00B050"/>
                  </a:solidFill>
                </a:rPr>
                <a:t>“ ROC s.t. KS</a:t>
              </a:r>
              <a:endParaRPr lang="de-AT" sz="1000" dirty="0">
                <a:solidFill>
                  <a:srgbClr val="00B050"/>
                </a:solidFill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 rot="18900000">
              <a:off x="6631915" y="4921637"/>
              <a:ext cx="15760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FF0000"/>
                  </a:solidFill>
                </a:rPr>
                <a:t>“w</a:t>
              </a:r>
              <a:r>
                <a:rPr lang="de-AT" sz="1000" dirty="0" err="1" smtClean="0">
                  <a:solidFill>
                    <a:srgbClr val="FF0000"/>
                  </a:solidFill>
                </a:rPr>
                <a:t>orst</a:t>
              </a:r>
              <a:r>
                <a:rPr lang="de-AT" sz="1000" dirty="0" smtClean="0">
                  <a:solidFill>
                    <a:srgbClr val="FF0000"/>
                  </a:solidFill>
                </a:rPr>
                <a:t>“ </a:t>
              </a:r>
              <a:r>
                <a:rPr lang="de-AT" sz="1000" dirty="0" err="1" smtClean="0">
                  <a:solidFill>
                    <a:srgbClr val="FF0000"/>
                  </a:solidFill>
                </a:rPr>
                <a:t>convex</a:t>
              </a:r>
              <a:r>
                <a:rPr lang="de-AT" sz="1000" dirty="0" smtClean="0">
                  <a:solidFill>
                    <a:srgbClr val="FF0000"/>
                  </a:solidFill>
                </a:rPr>
                <a:t> ROC s.t. KS</a:t>
              </a:r>
            </a:p>
          </p:txBody>
        </p:sp>
        <p:cxnSp>
          <p:nvCxnSpPr>
            <p:cNvPr id="139" name="Прямая со стрелкой 138"/>
            <p:cNvCxnSpPr/>
            <p:nvPr/>
          </p:nvCxnSpPr>
          <p:spPr>
            <a:xfrm>
              <a:off x="8625052" y="3705483"/>
              <a:ext cx="0" cy="835096"/>
            </a:xfrm>
            <a:prstGeom prst="straightConnector1">
              <a:avLst/>
            </a:prstGeom>
            <a:ln w="38100">
              <a:solidFill>
                <a:srgbClr val="00B050"/>
              </a:solidFill>
              <a:prstDash val="solid"/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Прямоугольник 139"/>
                <p:cNvSpPr/>
                <p:nvPr/>
              </p:nvSpPr>
              <p:spPr>
                <a:xfrm>
                  <a:off x="8367517" y="3921507"/>
                  <a:ext cx="5257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/>
                          </a:rPr>
                          <m:t>𝐾𝑆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Прямоугольник 1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67517" y="3921507"/>
                  <a:ext cx="525785" cy="369332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Прямоугольник 140"/>
                <p:cNvSpPr/>
                <p:nvPr/>
              </p:nvSpPr>
              <p:spPr>
                <a:xfrm>
                  <a:off x="6315736" y="3676908"/>
                  <a:ext cx="153913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ru-RU" sz="1200" i="1" smtClean="0">
                            <a:latin typeface="Cambria Math"/>
                          </a:rPr>
                          <m:t>𝐺𝑖𝑛𝑖</m:t>
                        </m:r>
                        <m:r>
                          <a:rPr lang="ru-RU" sz="1200" i="1" smtClean="0">
                            <a:latin typeface="Cambria Math"/>
                          </a:rPr>
                          <m:t>∈</m:t>
                        </m:r>
                      </m:oMath>
                    </m:oMathPara>
                  </a14:m>
                  <a:endParaRPr lang="en-US" sz="1200" i="1" dirty="0" smtClean="0">
                    <a:latin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de-AT" sz="1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1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𝑲𝑺</m:t>
                            </m:r>
                            <m:r>
                              <a:rPr lang="ru-RU" sz="1200" i="1">
                                <a:latin typeface="Cambria Math"/>
                              </a:rPr>
                              <m:t>;</m:t>
                            </m:r>
                            <m:r>
                              <a:rPr lang="ru-RU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ru-RU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ru-RU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𝑲𝑺</m:t>
                            </m:r>
                            <m:r>
                              <a:rPr lang="ru-RU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)∙</m:t>
                            </m:r>
                            <m:r>
                              <a:rPr lang="en-US" sz="1200" b="1" i="1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𝑲𝑺</m:t>
                            </m:r>
                          </m:e>
                        </m:d>
                      </m:oMath>
                    </m:oMathPara>
                  </a14:m>
                  <a:endParaRPr lang="de-AT" sz="1200" dirty="0"/>
                </a:p>
              </p:txBody>
            </p:sp>
          </mc:Choice>
          <mc:Fallback xmlns="">
            <p:sp>
              <p:nvSpPr>
                <p:cNvPr id="141" name="Прямоугольник 1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15736" y="3676908"/>
                  <a:ext cx="1539139" cy="461665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b="-3947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2" name="TextBox 141"/>
          <p:cNvSpPr txBox="1"/>
          <p:nvPr/>
        </p:nvSpPr>
        <p:spPr>
          <a:xfrm>
            <a:off x="251520" y="188640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Gini &amp; KS: </a:t>
            </a:r>
            <a:r>
              <a:rPr lang="en-US" sz="1400" b="1" dirty="0" smtClean="0">
                <a:solidFill>
                  <a:schemeClr val="bg1"/>
                </a:solidFill>
              </a:rPr>
              <a:t>graphical interconnection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37"/>
              <p:cNvSpPr/>
              <p:nvPr/>
            </p:nvSpPr>
            <p:spPr>
              <a:xfrm>
                <a:off x="5121804" y="3490392"/>
                <a:ext cx="3679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17C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rgbClr val="0017C0"/>
                  </a:solidFill>
                </a:endParaRPr>
              </a:p>
            </p:txBody>
          </p:sp>
        </mc:Choice>
        <mc:Fallback xmlns="">
          <p:sp>
            <p:nvSpPr>
              <p:cNvPr id="143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1804" y="3490392"/>
                <a:ext cx="367986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37"/>
              <p:cNvSpPr/>
              <p:nvPr/>
            </p:nvSpPr>
            <p:spPr>
              <a:xfrm>
                <a:off x="5004048" y="4293096"/>
                <a:ext cx="7162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AT" b="0" i="1" smtClean="0">
                          <a:solidFill>
                            <a:srgbClr val="0017C0"/>
                          </a:solidFill>
                          <a:latin typeface="Cambria Math"/>
                        </a:rPr>
                        <m:t>𝐺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17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17C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rgbClr val="0017C0"/>
                  </a:solidFill>
                </a:endParaRPr>
              </a:p>
            </p:txBody>
          </p:sp>
        </mc:Choice>
        <mc:Fallback xmlns="">
          <p:sp>
            <p:nvSpPr>
              <p:cNvPr id="144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293096"/>
                <a:ext cx="716222" cy="369332"/>
              </a:xfrm>
              <a:prstGeom prst="rect">
                <a:avLst/>
              </a:prstGeom>
              <a:blipFill rotWithShape="1">
                <a:blip r:embed="rId22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37"/>
              <p:cNvSpPr/>
              <p:nvPr/>
            </p:nvSpPr>
            <p:spPr>
              <a:xfrm>
                <a:off x="2581391" y="1064642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5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391" y="1064642"/>
                <a:ext cx="371384" cy="369332"/>
              </a:xfrm>
              <a:prstGeom prst="rect">
                <a:avLst/>
              </a:prstGeom>
              <a:blipFill rotWithShape="1">
                <a:blip r:embed="rId2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510713" y="3978543"/>
                <a:ext cx="59657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de-AT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713" y="3978543"/>
                <a:ext cx="596574" cy="461665"/>
              </a:xfrm>
              <a:prstGeom prst="rect">
                <a:avLst/>
              </a:prstGeom>
              <a:blipFill rotWithShape="1">
                <a:blip r:embed="rId24"/>
                <a:stretch>
                  <a:fillRect b="-9333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31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25" grpId="0"/>
      <p:bldP spid="2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131033" y="4653136"/>
                <a:ext cx="3927807" cy="613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AT" sz="1600" i="1" smtClean="0"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de-AT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𝑝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r>
                        <a:rPr lang="en-US" sz="1600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AT" sz="1600" i="1">
                              <a:latin typeface="Cambria Math"/>
                            </a:rPr>
                            <m:t>𝑝</m:t>
                          </m:r>
                        </m:e>
                        <m:e>
                          <m:r>
                            <a:rPr lang="de-AT" sz="1600" b="0" i="1" smtClean="0">
                              <a:latin typeface="Cambria Math"/>
                            </a:rPr>
                            <m:t>𝐷</m:t>
                          </m:r>
                        </m:e>
                      </m:d>
                      <m:r>
                        <a:rPr lang="de-AT" sz="16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solidFill>
                                    <a:srgbClr val="FFC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𝐷</m:t>
                              </m:r>
                            </m:e>
                            <m:e>
                              <m:r>
                                <a:rPr lang="de-AT" sz="16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de-AT" sz="16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  <m:r>
                            <a:rPr lang="en-US" sz="16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160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num>
                        <m:den>
                          <m:r>
                            <a:rPr lang="en-US" sz="1600" i="1" smtClean="0">
                              <a:solidFill>
                                <a:srgbClr val="FF8F8F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solidFill>
                                    <a:srgbClr val="FF8F8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rgbClr val="FF8F8F"/>
                                  </a:solidFill>
                                  <a:latin typeface="Cambria Math"/>
                                </a:rPr>
                                <m:t>𝐷</m:t>
                              </m:r>
                            </m:e>
                          </m:d>
                        </m:den>
                      </m:f>
                      <m:r>
                        <a:rPr lang="de-AT" sz="16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de-AT" sz="16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160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rgbClr val="FF8F8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FF8F8F"/>
                                  </a:solidFill>
                                  <a:latin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FF8F8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de-AT" sz="160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033" y="4653136"/>
                <a:ext cx="3927807" cy="61337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1131033" y="4653136"/>
                <a:ext cx="3927807" cy="6133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AT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𝑏</m:t>
                      </m:r>
                      <m:d>
                        <m:dPr>
                          <m:ctrlPr>
                            <a:rPr lang="de-A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  <m:r>
                        <a:rPr lang="en-US" sz="1600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i="1">
                          <a:solidFill>
                            <a:schemeClr val="tx1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AT" sz="16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e>
                          <m:r>
                            <a:rPr lang="de-AT" sz="16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𝐷</m:t>
                          </m:r>
                        </m:e>
                      </m:d>
                      <m:r>
                        <a:rPr lang="de-AT" sz="1600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𝐷</m:t>
                              </m:r>
                            </m:e>
                            <m:e>
                              <m:r>
                                <a:rPr lang="de-AT" sz="16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de-AT" sz="16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  <m: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num>
                        <m:den>
                          <m: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𝐷</m:t>
                              </m:r>
                            </m:e>
                          </m:d>
                        </m:den>
                      </m:f>
                      <m:r>
                        <a:rPr lang="de-AT" sz="1600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de-AT" sz="16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de-AT" sz="1600" i="1" dirty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033" y="4653136"/>
                <a:ext cx="3927807" cy="61337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рямоугольник 29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Fundamental connection </a:t>
            </a:r>
            <a:r>
              <a:rPr lang="en-US" sz="1400" b="1" dirty="0" smtClean="0">
                <a:solidFill>
                  <a:schemeClr val="bg1"/>
                </a:solidFill>
              </a:rPr>
              <a:t>among good </a:t>
            </a:r>
            <a:r>
              <a:rPr lang="en-US" sz="1400" b="1" dirty="0">
                <a:solidFill>
                  <a:schemeClr val="bg1"/>
                </a:solidFill>
              </a:rPr>
              <a:t>(𝑔), bad (𝑏) and overall (𝑓) PD distributions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5</a:t>
            </a:fld>
            <a:endParaRPr lang="de-AT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835494" y="2003455"/>
            <a:ext cx="0" cy="1765446"/>
          </a:xfrm>
          <a:prstGeom prst="line">
            <a:avLst/>
          </a:prstGeom>
          <a:ln w="19050">
            <a:noFill/>
            <a:prstDash val="dash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Группа 50"/>
          <p:cNvGrpSpPr/>
          <p:nvPr/>
        </p:nvGrpSpPr>
        <p:grpSpPr>
          <a:xfrm>
            <a:off x="2025997" y="1041002"/>
            <a:ext cx="4487103" cy="2822404"/>
            <a:chOff x="611560" y="875235"/>
            <a:chExt cx="4487103" cy="2822404"/>
          </a:xfrm>
        </p:grpSpPr>
        <p:pic>
          <p:nvPicPr>
            <p:cNvPr id="40" name="Picture 4"/>
            <p:cNvPicPr>
              <a:picLocks noChangeAspect="1" noChangeArrowheads="1"/>
            </p:cNvPicPr>
            <p:nvPr/>
          </p:nvPicPr>
          <p:blipFill rotWithShape="1"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7449" t="13537" r="4443" b="7663"/>
            <a:stretch/>
          </p:blipFill>
          <p:spPr bwMode="auto">
            <a:xfrm>
              <a:off x="611560" y="1221149"/>
              <a:ext cx="4487103" cy="2476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Прямоугольник 44"/>
                <p:cNvSpPr/>
                <p:nvPr/>
              </p:nvSpPr>
              <p:spPr>
                <a:xfrm>
                  <a:off x="927288" y="1476100"/>
                  <a:ext cx="275190" cy="27400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>
                            <a:latin typeface="Cambria Math"/>
                          </a:rPr>
                          <m:t>𝑓</m:t>
                        </m:r>
                      </m:oMath>
                    </m:oMathPara>
                  </a14:m>
                  <a:endParaRPr lang="de-AT" dirty="0"/>
                </a:p>
              </p:txBody>
            </p:sp>
          </mc:Choice>
          <mc:Fallback xmlns="">
            <p:sp>
              <p:nvSpPr>
                <p:cNvPr id="45" name="Прямоугольник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7288" y="1476100"/>
                  <a:ext cx="275190" cy="27400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4444" r="-22222" b="-51111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Прямоугольник 45"/>
                <p:cNvSpPr/>
                <p:nvPr/>
              </p:nvSpPr>
              <p:spPr>
                <a:xfrm>
                  <a:off x="2082541" y="2322393"/>
                  <a:ext cx="272764" cy="27400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AT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de-AT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Прямоугольник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2541" y="2322393"/>
                  <a:ext cx="272764" cy="27400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r="-11364" b="-24444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Прямоугольник 46"/>
                <p:cNvSpPr/>
                <p:nvPr/>
              </p:nvSpPr>
              <p:spPr>
                <a:xfrm>
                  <a:off x="952061" y="875235"/>
                  <a:ext cx="283848" cy="27400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AT" b="0" i="1" smtClean="0">
                            <a:solidFill>
                              <a:srgbClr val="0017C0"/>
                            </a:solidFill>
                            <a:latin typeface="Cambria Math"/>
                          </a:rPr>
                          <m:t>𝑔</m:t>
                        </m:r>
                      </m:oMath>
                    </m:oMathPara>
                  </a14:m>
                  <a:endParaRPr lang="de-AT" dirty="0">
                    <a:solidFill>
                      <a:srgbClr val="0017C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Прямоугольник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2061" y="875235"/>
                  <a:ext cx="283848" cy="27400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r="-12766" b="-42222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8" name="Прямая соединительная линия 47"/>
            <p:cNvCxnSpPr/>
            <p:nvPr/>
          </p:nvCxnSpPr>
          <p:spPr>
            <a:xfrm flipV="1">
              <a:off x="1166384" y="1541678"/>
              <a:ext cx="63846" cy="164033"/>
            </a:xfrm>
            <a:prstGeom prst="line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Группа 68"/>
          <p:cNvGrpSpPr/>
          <p:nvPr/>
        </p:nvGrpSpPr>
        <p:grpSpPr>
          <a:xfrm>
            <a:off x="2662554" y="2003455"/>
            <a:ext cx="424540" cy="2001609"/>
            <a:chOff x="2302514" y="2003455"/>
            <a:chExt cx="424540" cy="200160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Прямоугольник 42"/>
                <p:cNvSpPr/>
                <p:nvPr/>
              </p:nvSpPr>
              <p:spPr>
                <a:xfrm>
                  <a:off x="2302514" y="3697287"/>
                  <a:ext cx="424540" cy="307777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𝝁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sz="1400" b="1" dirty="0"/>
                </a:p>
              </p:txBody>
            </p:sp>
          </mc:Choice>
          <mc:Fallback xmlns="">
            <p:sp>
              <p:nvSpPr>
                <p:cNvPr id="43" name="Прямоугольник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02514" y="3697287"/>
                  <a:ext cx="424540" cy="30777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200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2475454" y="2003455"/>
              <a:ext cx="0" cy="16102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5-конечная звезда 48"/>
          <p:cNvSpPr/>
          <p:nvPr/>
        </p:nvSpPr>
        <p:spPr>
          <a:xfrm>
            <a:off x="2718178" y="1878113"/>
            <a:ext cx="234632" cy="234628"/>
          </a:xfrm>
          <a:prstGeom prst="star5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Группа 55"/>
          <p:cNvGrpSpPr/>
          <p:nvPr/>
        </p:nvGrpSpPr>
        <p:grpSpPr>
          <a:xfrm>
            <a:off x="5167664" y="1152176"/>
            <a:ext cx="1492568" cy="1434479"/>
            <a:chOff x="3022974" y="1261834"/>
            <a:chExt cx="1492568" cy="1434479"/>
          </a:xfrm>
        </p:grpSpPr>
        <p:sp>
          <p:nvSpPr>
            <p:cNvPr id="24" name="Овал 23"/>
            <p:cNvSpPr/>
            <p:nvPr/>
          </p:nvSpPr>
          <p:spPr>
            <a:xfrm>
              <a:off x="3527052" y="1901082"/>
              <a:ext cx="485457" cy="485457"/>
            </a:xfrm>
            <a:prstGeom prst="ellipse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grpSp>
          <p:nvGrpSpPr>
            <p:cNvPr id="7" name="Группа 6"/>
            <p:cNvGrpSpPr/>
            <p:nvPr/>
          </p:nvGrpSpPr>
          <p:grpSpPr>
            <a:xfrm>
              <a:off x="3022974" y="1261834"/>
              <a:ext cx="1492568" cy="1434479"/>
              <a:chOff x="1875217" y="798831"/>
              <a:chExt cx="1492568" cy="143447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Прямоугольник 2"/>
                  <p:cNvSpPr/>
                  <p:nvPr/>
                </p:nvSpPr>
                <p:spPr>
                  <a:xfrm>
                    <a:off x="2395307" y="1355866"/>
                    <a:ext cx="484427" cy="64633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?</m:t>
                          </m:r>
                        </m:oMath>
                      </m:oMathPara>
                    </a14:m>
                    <a:endParaRPr lang="de-AT" sz="3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" name="Прямоугольник 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395307" y="1355866"/>
                    <a:ext cx="484427" cy="646331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Прямоугольник 3"/>
                  <p:cNvSpPr/>
                  <p:nvPr/>
                </p:nvSpPr>
                <p:spPr>
                  <a:xfrm>
                    <a:off x="2452876" y="798831"/>
                    <a:ext cx="474104" cy="5232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/>
                            </a:rPr>
                            <m:t>𝑓</m:t>
                          </m:r>
                        </m:oMath>
                      </m:oMathPara>
                    </a14:m>
                    <a:endParaRPr lang="de-AT" sz="2800" dirty="0"/>
                  </a:p>
                </p:txBody>
              </p:sp>
            </mc:Choice>
            <mc:Fallback xmlns="">
              <p:sp>
                <p:nvSpPr>
                  <p:cNvPr id="4" name="Прямоугольник 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52876" y="798831"/>
                    <a:ext cx="474104" cy="523220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Прямоугольник 4"/>
                  <p:cNvSpPr/>
                  <p:nvPr/>
                </p:nvSpPr>
                <p:spPr>
                  <a:xfrm>
                    <a:off x="1875217" y="1710090"/>
                    <a:ext cx="484427" cy="5232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</m:t>
                          </m:r>
                        </m:oMath>
                      </m:oMathPara>
                    </a14:m>
                    <a:endParaRPr lang="de-AT" sz="28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" name="Прямоугольник 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75217" y="1710090"/>
                    <a:ext cx="484427" cy="52322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Прямоугольник 5"/>
                  <p:cNvSpPr/>
                  <p:nvPr/>
                </p:nvSpPr>
                <p:spPr>
                  <a:xfrm>
                    <a:off x="2857710" y="1677775"/>
                    <a:ext cx="510075" cy="5232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rgbClr val="0017C0"/>
                              </a:solidFill>
                              <a:latin typeface="Cambria Math"/>
                            </a:rPr>
                            <m:t>𝑔</m:t>
                          </m:r>
                        </m:oMath>
                      </m:oMathPara>
                    </a14:m>
                    <a:endParaRPr lang="de-AT" sz="2800" dirty="0">
                      <a:solidFill>
                        <a:srgbClr val="0017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Прямоугольник 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57710" y="1677775"/>
                    <a:ext cx="510075" cy="52322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de-A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53" name="Двойная стрелка влево/вправо 52"/>
            <p:cNvSpPr/>
            <p:nvPr/>
          </p:nvSpPr>
          <p:spPr>
            <a:xfrm rot="3600000" flipH="1">
              <a:off x="3710115" y="1883788"/>
              <a:ext cx="666190" cy="207964"/>
            </a:xfrm>
            <a:prstGeom prst="leftRightArrow">
              <a:avLst>
                <a:gd name="adj1" fmla="val 34134"/>
                <a:gd name="adj2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63" name="Двойная стрелка влево/вправо 62"/>
            <p:cNvSpPr/>
            <p:nvPr/>
          </p:nvSpPr>
          <p:spPr>
            <a:xfrm rot="18000000">
              <a:off x="3162910" y="1883788"/>
              <a:ext cx="666190" cy="207964"/>
            </a:xfrm>
            <a:prstGeom prst="leftRightArrow">
              <a:avLst>
                <a:gd name="adj1" fmla="val 34134"/>
                <a:gd name="adj2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64" name="Двойная стрелка влево/вправо 63"/>
            <p:cNvSpPr/>
            <p:nvPr/>
          </p:nvSpPr>
          <p:spPr>
            <a:xfrm>
              <a:off x="3436685" y="2349313"/>
              <a:ext cx="666190" cy="207964"/>
            </a:xfrm>
            <a:prstGeom prst="leftRightArrow">
              <a:avLst>
                <a:gd name="adj1" fmla="val 34134"/>
                <a:gd name="adj2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706912" y="4653136"/>
                <a:ext cx="2105448" cy="6104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AT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de-AT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  <m:r>
                        <a:rPr lang="en-US" sz="1600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1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AT" sz="16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de-AT" sz="16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  <m:r>
                            <a:rPr lang="de-AT" sz="16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AT" sz="16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de-AT" sz="1600" i="1" dirty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912" y="4653136"/>
                <a:ext cx="2105448" cy="61048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3347864" y="5723964"/>
                <a:ext cx="25966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𝑓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srgbClr val="0017C0"/>
                          </a:solidFill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de-AT" dirty="0">
                  <a:solidFill>
                    <a:srgbClr val="0017C0"/>
                  </a:solidFill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5723964"/>
                <a:ext cx="2596608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Скругленный прямоугольник 69"/>
          <p:cNvSpPr/>
          <p:nvPr/>
        </p:nvSpPr>
        <p:spPr>
          <a:xfrm>
            <a:off x="899592" y="4480545"/>
            <a:ext cx="7272808" cy="1800200"/>
          </a:xfrm>
          <a:prstGeom prst="roundRect">
            <a:avLst/>
          </a:prstGeom>
          <a:noFill/>
          <a:ln>
            <a:solidFill>
              <a:srgbClr val="FF47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5688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72" grpId="0"/>
      <p:bldP spid="49" grpId="0" animBg="1"/>
      <p:bldP spid="49" grpId="1" animBg="1"/>
      <p:bldP spid="71" grpId="0"/>
      <p:bldP spid="73" grpId="0"/>
      <p:bldP spid="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Прямоугольник 56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Gini and KS as functions of  </a:t>
            </a:r>
            <a:r>
              <a:rPr lang="en-US" sz="1400" b="1" dirty="0" smtClean="0">
                <a:solidFill>
                  <a:schemeClr val="bg1"/>
                </a:solidFill>
              </a:rPr>
              <a:t>𝑓</a:t>
            </a:r>
            <a:endParaRPr lang="en-US" sz="14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20"/>
              <p:cNvSpPr/>
              <p:nvPr/>
            </p:nvSpPr>
            <p:spPr>
              <a:xfrm>
                <a:off x="5379927" y="1916832"/>
                <a:ext cx="1618328" cy="3844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𝑆</m:t>
                    </m:r>
                    <m:r>
                      <a:rPr lang="en-US" sz="1400" b="0" i="1" smtClean="0">
                        <a:latin typeface="Cambria Math"/>
                      </a:rPr>
                      <m:t>=</m:t>
                    </m:r>
                    <m:nary>
                      <m:nary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1400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1400" b="0" i="1" smtClean="0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en-US" sz="1400" b="0" i="1" smtClean="0">
                            <a:latin typeface="Cambria Math"/>
                          </a:rPr>
                          <m:t>𝐵</m:t>
                        </m:r>
                        <m:d>
                          <m:dPr>
                            <m:ctrlP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𝑝</m:t>
                            </m:r>
                          </m:e>
                        </m:d>
                      </m:e>
                    </m:nary>
                  </m:oMath>
                </a14:m>
                <a:r>
                  <a:rPr lang="de-AT" sz="140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𝑑𝐺</m:t>
                    </m:r>
                    <m:d>
                      <m:d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i="1">
                            <a:latin typeface="Cambria Math"/>
                          </a:rPr>
                          <m:t>𝑝</m:t>
                        </m:r>
                      </m:e>
                    </m:d>
                  </m:oMath>
                </a14:m>
                <a:endParaRPr lang="de-AT" sz="1400" i="1" dirty="0"/>
              </a:p>
            </p:txBody>
          </p:sp>
        </mc:Choice>
        <mc:Fallback xmlns="">
          <p:sp>
            <p:nvSpPr>
              <p:cNvPr id="70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927" y="1916832"/>
                <a:ext cx="1618328" cy="384464"/>
              </a:xfrm>
              <a:prstGeom prst="rect">
                <a:avLst/>
              </a:prstGeom>
              <a:blipFill rotWithShape="1">
                <a:blip r:embed="rId2"/>
                <a:stretch>
                  <a:fillRect t="-90625" b="-150000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21"/>
              <p:cNvSpPr/>
              <p:nvPr/>
            </p:nvSpPr>
            <p:spPr>
              <a:xfrm>
                <a:off x="5330896" y="2409991"/>
                <a:ext cx="1447704" cy="6574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𝐵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𝑝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/>
                                </a:rPr>
                                <m:t>𝑝𝑓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  <a:ea typeface="Cambria Math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400" b="0" i="1" smtClean="0">
                              <a:latin typeface="Cambria Math"/>
                            </a:rPr>
                            <m:t>𝑑𝑝</m:t>
                          </m:r>
                        </m:e>
                      </m:nary>
                    </m:oMath>
                  </m:oMathPara>
                </a14:m>
                <a:endParaRPr lang="de-AT" sz="1400" i="1" dirty="0"/>
              </a:p>
            </p:txBody>
          </p:sp>
        </mc:Choice>
        <mc:Fallback xmlns="">
          <p:sp>
            <p:nvSpPr>
              <p:cNvPr id="71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0896" y="2409991"/>
                <a:ext cx="1447704" cy="6574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22"/>
              <p:cNvSpPr/>
              <p:nvPr/>
            </p:nvSpPr>
            <p:spPr>
              <a:xfrm>
                <a:off x="5340201" y="3007568"/>
                <a:ext cx="1896095" cy="6574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𝐺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𝑝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</m:d>
                              <m:r>
                                <a:rPr lang="en-US" sz="1400" i="1">
                                  <a:latin typeface="Cambria Math"/>
                                </a:rPr>
                                <m:t>𝑓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lang="en-US" sz="1400" i="1">
                                      <a:latin typeface="Cambria Math"/>
                                      <a:ea typeface="Cambria Math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400" b="0" i="1" smtClean="0">
                              <a:latin typeface="Cambria Math"/>
                            </a:rPr>
                            <m:t>𝑑𝑝</m:t>
                          </m:r>
                        </m:e>
                      </m:nary>
                    </m:oMath>
                  </m:oMathPara>
                </a14:m>
                <a:endParaRPr lang="de-AT" sz="1400" i="1" dirty="0"/>
              </a:p>
            </p:txBody>
          </p:sp>
        </mc:Choice>
        <mc:Fallback xmlns="">
          <p:sp>
            <p:nvSpPr>
              <p:cNvPr id="72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201" y="3007568"/>
                <a:ext cx="1896095" cy="65742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Группа 16"/>
          <p:cNvGrpSpPr/>
          <p:nvPr/>
        </p:nvGrpSpPr>
        <p:grpSpPr>
          <a:xfrm>
            <a:off x="2406879" y="3843709"/>
            <a:ext cx="3782212" cy="857926"/>
            <a:chOff x="5076056" y="4659306"/>
            <a:chExt cx="3782212" cy="857926"/>
          </a:xfrm>
        </p:grpSpPr>
        <p:sp>
          <p:nvSpPr>
            <p:cNvPr id="77" name="Скругленный прямоугольник 76"/>
            <p:cNvSpPr/>
            <p:nvPr/>
          </p:nvSpPr>
          <p:spPr>
            <a:xfrm>
              <a:off x="5463273" y="4659306"/>
              <a:ext cx="3394995" cy="85792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23"/>
                <p:cNvSpPr/>
                <p:nvPr/>
              </p:nvSpPr>
              <p:spPr>
                <a:xfrm>
                  <a:off x="5555266" y="4668696"/>
                  <a:ext cx="3025764" cy="77604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mtClean="0">
                            <a:latin typeface="Cambria Math"/>
                          </a:rPr>
                          <m:t>𝐺𝑖𝑛𝑖</m:t>
                        </m:r>
                        <m:r>
                          <a:rPr lang="en-US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>
                                <a:latin typeface="Cambria Math"/>
                              </a:rPr>
                              <m:t>2∙</m:t>
                            </m:r>
                            <m:nary>
                              <m:naryPr>
                                <m:limLoc m:val="subSup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>
                                    <a:latin typeface="Cambria Math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en-US">
                                    <a:latin typeface="Cambria Math"/>
                                  </a:rPr>
                                  <m:t>1</m:t>
                                </m:r>
                              </m:sup>
                              <m:e>
                                <m:r>
                                  <a:rPr lang="en-US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en-US">
                                    <a:latin typeface="Cambria Math"/>
                                  </a:rPr>
                                  <m:t>∙</m:t>
                                </m:r>
                                <m:r>
                                  <a:rPr lang="en-US">
                                    <a:latin typeface="Cambria Math"/>
                                  </a:rPr>
                                  <m:t>𝑓</m:t>
                                </m:r>
                                <m:r>
                                  <a:rPr lang="en-US">
                                    <a:latin typeface="Cambria Math"/>
                                  </a:rPr>
                                  <m:t>∙</m:t>
                                </m:r>
                                <m:r>
                                  <a:rPr lang="en-US">
                                    <a:latin typeface="Cambria Math"/>
                                  </a:rPr>
                                  <m:t>𝐹𝑑𝑝</m:t>
                                </m:r>
                                <m:r>
                                  <a:rPr lang="en-US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>
                                        <a:latin typeface="Cambria Math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>
                                    <a:latin typeface="Cambria Math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>
                                <a:latin typeface="Cambria Math"/>
                              </a:rPr>
                              <m:t>(1−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>
                                    <a:latin typeface="Cambria Math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73" name="Rectangle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5266" y="4668696"/>
                  <a:ext cx="3025764" cy="776046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Прямоугольник 75"/>
                <p:cNvSpPr/>
                <p:nvPr/>
              </p:nvSpPr>
              <p:spPr>
                <a:xfrm>
                  <a:off x="5076056" y="4906894"/>
                  <a:ext cx="326936" cy="450881"/>
                </a:xfrm>
                <a:prstGeom prst="rect">
                  <a:avLst/>
                </a:prstGeom>
                <a:solidFill>
                  <a:srgbClr val="FFFFFF"/>
                </a:solidFill>
                <a:effectLst>
                  <a:softEdge rad="31750"/>
                </a:effectLst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6" name="Прямоугольник 7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6056" y="4906894"/>
                  <a:ext cx="326936" cy="450881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r="-11321"/>
                  </a:stretch>
                </a:blipFill>
                <a:effectLst>
                  <a:softEdge rad="31750"/>
                </a:effec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6</a:t>
            </a:fld>
            <a:endParaRPr lang="de-AT"/>
          </a:p>
        </p:txBody>
      </p:sp>
      <p:grpSp>
        <p:nvGrpSpPr>
          <p:cNvPr id="23" name="Группа 22"/>
          <p:cNvGrpSpPr/>
          <p:nvPr/>
        </p:nvGrpSpPr>
        <p:grpSpPr>
          <a:xfrm>
            <a:off x="1973820" y="5067858"/>
            <a:ext cx="4529297" cy="881422"/>
            <a:chOff x="173620" y="4293096"/>
            <a:chExt cx="4529297" cy="7027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Прямоугольник 24"/>
                <p:cNvSpPr/>
                <p:nvPr/>
              </p:nvSpPr>
              <p:spPr>
                <a:xfrm>
                  <a:off x="173620" y="4459808"/>
                  <a:ext cx="437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" name="Прямоугольник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620" y="4459808"/>
                  <a:ext cx="437940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Скругленный прямоугольник 25"/>
            <p:cNvSpPr/>
            <p:nvPr/>
          </p:nvSpPr>
          <p:spPr>
            <a:xfrm>
              <a:off x="626193" y="4293096"/>
              <a:ext cx="4076724" cy="7027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"/>
                <p:cNvSpPr/>
                <p:nvPr/>
              </p:nvSpPr>
              <p:spPr>
                <a:xfrm>
                  <a:off x="722934" y="4361444"/>
                  <a:ext cx="3849066" cy="550797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𝐾𝑆</m:t>
                        </m:r>
                        <m:r>
                          <a:rPr lang="en-US" b="0" i="1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>
                                    <a:latin typeface="Cambria Math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b="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>
                                <a:latin typeface="Cambria Math"/>
                              </a:rPr>
                              <m:t>(1−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>
                                    <a:latin typeface="Cambria Math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b="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  <m:r>
                          <a:rPr lang="en-US" b="0" i="1">
                            <a:latin typeface="Cambria Math"/>
                          </a:rPr>
                          <m:t>∙</m:t>
                        </m:r>
                        <m:nary>
                          <m:naryPr>
                            <m:limLoc m:val="subSup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b="0" i="1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>
                                    <a:latin typeface="Cambria Math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b="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sup>
                          <m:e>
                            <m:r>
                              <a:rPr lang="en-US" b="0" i="1">
                                <a:latin typeface="Cambria Math"/>
                              </a:rPr>
                              <m:t>𝑓</m:t>
                            </m:r>
                            <m:r>
                              <a:rPr lang="en-US" b="0" i="1">
                                <a:latin typeface="Cambria Math"/>
                              </a:rPr>
                              <m:t>∙(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>
                                    <a:latin typeface="Cambria Math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en-US" b="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>
                                <a:latin typeface="Cambria Math"/>
                              </a:rPr>
                              <m:t>𝑝</m:t>
                            </m:r>
                            <m:r>
                              <a:rPr lang="en-US" b="0" i="1">
                                <a:latin typeface="Cambria Math"/>
                              </a:rPr>
                              <m:t>)</m:t>
                            </m:r>
                          </m:e>
                        </m:nary>
                        <m:r>
                          <a:rPr lang="en-US" b="0" i="1">
                            <a:latin typeface="Cambria Math"/>
                          </a:rPr>
                          <m:t>𝑑𝑝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Rectangle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934" y="4361444"/>
                  <a:ext cx="3849066" cy="550797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063" name="Picture 3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753" y="980728"/>
            <a:ext cx="2552700" cy="253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2" name="Группа 21"/>
          <p:cNvGrpSpPr/>
          <p:nvPr/>
        </p:nvGrpSpPr>
        <p:grpSpPr>
          <a:xfrm>
            <a:off x="1771871" y="2179177"/>
            <a:ext cx="1480098" cy="712183"/>
            <a:chOff x="3457132" y="2366409"/>
            <a:chExt cx="1480098" cy="7121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19"/>
                <p:cNvSpPr/>
                <p:nvPr/>
              </p:nvSpPr>
              <p:spPr>
                <a:xfrm>
                  <a:off x="4022428" y="2366409"/>
                  <a:ext cx="914802" cy="71218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US" sz="1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𝑆</m:t>
                                </m:r>
                                <m:r>
                                  <m:rPr>
                                    <m:nor/>
                                  </m:rPr>
                                  <a:rPr lang="de-AT" sz="1200" i="1" dirty="0"/>
                                  <m:t> </m:t>
                                </m:r>
                              </m:e>
                            </m:d>
                          </m:num>
                          <m:den>
                            <m:f>
                              <m:fPr>
                                <m:ctrlPr>
                                  <a:rPr lang="en-US" sz="12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200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200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den>
                        </m:f>
                      </m:oMath>
                    </m:oMathPara>
                  </a14:m>
                  <a:endParaRPr lang="de-AT" sz="1200" i="1" dirty="0"/>
                </a:p>
              </p:txBody>
            </p:sp>
          </mc:Choice>
          <mc:Fallback xmlns="">
            <p:sp>
              <p:nvSpPr>
                <p:cNvPr id="59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2428" y="2366409"/>
                  <a:ext cx="914802" cy="712183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Прямоугольник 20"/>
                <p:cNvSpPr/>
                <p:nvPr/>
              </p:nvSpPr>
              <p:spPr>
                <a:xfrm>
                  <a:off x="3457132" y="2542527"/>
                  <a:ext cx="616002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i="1">
                            <a:latin typeface="Cambria Math"/>
                          </a:rPr>
                          <m:t>𝐺𝑖𝑛𝑖</m:t>
                        </m:r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21" name="Прямоугольник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57132" y="2542527"/>
                  <a:ext cx="616002" cy="338554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82" name="Прямая со стрелкой 81"/>
          <p:cNvCxnSpPr>
            <a:stCxn id="84" idx="1"/>
          </p:cNvCxnSpPr>
          <p:nvPr/>
        </p:nvCxnSpPr>
        <p:spPr>
          <a:xfrm flipH="1">
            <a:off x="3707904" y="1302195"/>
            <a:ext cx="1551923" cy="500764"/>
          </a:xfrm>
          <a:prstGeom prst="straightConnector1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5259827" y="980728"/>
                <a:ext cx="1243289" cy="6429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de-AT" i="1">
                                  <a:solidFill>
                                    <a:srgbClr val="0017C0"/>
                                  </a:solidFill>
                                  <a:latin typeface="Cambria Math"/>
                                </a:rPr>
                                <m:t>𝐺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0017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17C0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𝐵</m:t>
                              </m:r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9827" y="980728"/>
                <a:ext cx="1243289" cy="64293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04" name="Прямоугольник 4103"/>
              <p:cNvSpPr/>
              <p:nvPr/>
            </p:nvSpPr>
            <p:spPr>
              <a:xfrm>
                <a:off x="3430068" y="2852246"/>
                <a:ext cx="3638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𝑆</m:t>
                      </m:r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4104" name="Прямоугольник 4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068" y="2852246"/>
                <a:ext cx="363881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07" name="Группа 4106"/>
          <p:cNvGrpSpPr/>
          <p:nvPr/>
        </p:nvGrpSpPr>
        <p:grpSpPr>
          <a:xfrm>
            <a:off x="251520" y="6299879"/>
            <a:ext cx="7128792" cy="313109"/>
            <a:chOff x="251520" y="6299879"/>
            <a:chExt cx="7128792" cy="31310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TextBox 88"/>
                <p:cNvSpPr txBox="1"/>
                <p:nvPr/>
              </p:nvSpPr>
              <p:spPr>
                <a:xfrm>
                  <a:off x="2375196" y="6299879"/>
                  <a:ext cx="4078168" cy="307777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de-AT" sz="1400" b="0" i="1" smtClean="0">
                            <a:latin typeface="Cambria Math"/>
                          </a:rPr>
                          <m:t>𝐺𝑖𝑛𝑖</m:t>
                        </m:r>
                        <m:r>
                          <a:rPr lang="en-US" sz="1400" b="0" i="1" smtClean="0">
                            <a:latin typeface="Cambria Math"/>
                          </a:rPr>
                          <m:t>=−0.7125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en-US" sz="1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/>
                              </a:rPr>
                              <m:t>𝐾𝑆</m:t>
                            </m:r>
                          </m:e>
                          <m:sup>
                            <m:r>
                              <a:rPr lang="en-US" sz="1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+1.7881</m:t>
                        </m:r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𝐾𝑆</m:t>
                        </m:r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−0.0594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89" name="TextBox 8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5196" y="6299879"/>
                  <a:ext cx="4078168" cy="307777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TextBox 89"/>
                <p:cNvSpPr txBox="1"/>
                <p:nvPr/>
              </p:nvSpPr>
              <p:spPr>
                <a:xfrm>
                  <a:off x="6087907" y="6300746"/>
                  <a:ext cx="129240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en-US" sz="1400" b="0" i="1" smtClean="0">
                                <a:latin typeface="Cambria Math"/>
                                <a:ea typeface="Cambria Math"/>
                              </a:rPr>
                              <m:t>𝑅</m:t>
                            </m:r>
                          </m:e>
                          <m:sup>
                            <m:r>
                              <a:rPr lang="en-US" sz="1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=0.9999)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90" name="TextBox 8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7907" y="6300746"/>
                  <a:ext cx="1292405" cy="307777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b="-10000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06" name="TextBox 4105"/>
                <p:cNvSpPr txBox="1"/>
                <p:nvPr/>
              </p:nvSpPr>
              <p:spPr>
                <a:xfrm>
                  <a:off x="251520" y="6305211"/>
                  <a:ext cx="2227597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AT" sz="1400" i="1" dirty="0" smtClean="0"/>
                    <a:t>NB</a:t>
                  </a:r>
                  <a:r>
                    <a:rPr lang="de-AT" sz="1400" dirty="0" smtClean="0"/>
                    <a:t>:  if</a:t>
                  </a:r>
                  <a14:m>
                    <m:oMath xmlns:m="http://schemas.openxmlformats.org/officeDocument/2006/math">
                      <m:r>
                        <a:rPr lang="de-AT" sz="1400" b="0" i="0" smtClean="0">
                          <a:latin typeface="Cambria Math"/>
                        </a:rPr>
                        <m:t>  </m:t>
                      </m:r>
                      <m:r>
                        <a:rPr lang="de-AT" sz="1400" b="0" i="1" smtClean="0">
                          <a:latin typeface="Cambria Math"/>
                        </a:rPr>
                        <m:t>𝑝</m:t>
                      </m:r>
                      <m:r>
                        <a:rPr lang="de-AT" sz="1400" b="0" i="1" smtClean="0">
                          <a:latin typeface="Cambria Math"/>
                          <a:ea typeface="Cambria Math"/>
                        </a:rPr>
                        <m:t>~</m:t>
                      </m:r>
                      <m:r>
                        <a:rPr lang="de-AT" sz="1400" b="0" i="1" smtClean="0">
                          <a:latin typeface="Cambria Math"/>
                          <a:ea typeface="Cambria Math"/>
                        </a:rPr>
                        <m:t>𝐵𝑒𝑡𝑎</m:t>
                      </m:r>
                      <m:d>
                        <m:dPr>
                          <m:ctrlPr>
                            <a:rPr lang="de-AT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de-AT" sz="14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de-AT" sz="1400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de-AT" sz="1400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</m:d>
                    </m:oMath>
                  </a14:m>
                  <a:r>
                    <a:rPr lang="de-AT" sz="1400" dirty="0" smtClean="0"/>
                    <a:t>,  then</a:t>
                  </a:r>
                  <a:endParaRPr lang="de-AT" sz="1400" dirty="0"/>
                </a:p>
              </p:txBody>
            </p:sp>
          </mc:Choice>
          <mc:Fallback xmlns="">
            <p:sp>
              <p:nvSpPr>
                <p:cNvPr id="4106" name="TextBox 410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520" y="6305211"/>
                  <a:ext cx="2227597" cy="307777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 l="-546" t="-1961" b="-17647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9258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Gini “natural” fluctuation</a:t>
            </a:r>
          </a:p>
        </p:txBody>
      </p:sp>
      <p:grpSp>
        <p:nvGrpSpPr>
          <p:cNvPr id="26" name="Group 11"/>
          <p:cNvGrpSpPr/>
          <p:nvPr/>
        </p:nvGrpSpPr>
        <p:grpSpPr>
          <a:xfrm>
            <a:off x="1997529" y="1165105"/>
            <a:ext cx="4571999" cy="2902932"/>
            <a:chOff x="2286000" y="1897668"/>
            <a:chExt cx="4571999" cy="2902932"/>
          </a:xfrm>
        </p:grpSpPr>
        <p:grpSp>
          <p:nvGrpSpPr>
            <p:cNvPr id="27" name="Группа 11"/>
            <p:cNvGrpSpPr/>
            <p:nvPr/>
          </p:nvGrpSpPr>
          <p:grpSpPr>
            <a:xfrm>
              <a:off x="2286000" y="2057400"/>
              <a:ext cx="4571999" cy="2743200"/>
              <a:chOff x="0" y="0"/>
              <a:chExt cx="4552950" cy="2743200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29" name="Диаграмма 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933174279"/>
                      </p:ext>
                    </p:extLst>
                  </p:nvPr>
                </p:nvGraphicFramePr>
                <p:xfrm>
                  <a:off x="0" y="0"/>
                  <a:ext cx="4552950" cy="27432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2"/>
                  </a:graphicData>
                </a:graphic>
              </p:graphicFrame>
            </mc:Choice>
            <mc:Fallback xmlns="">
              <p:graphicFrame>
                <p:nvGraphicFramePr>
                  <p:cNvPr id="29" name="Диаграмма 2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933174279"/>
                      </p:ext>
                    </p:extLst>
                  </p:nvPr>
                </p:nvGraphicFramePr>
                <p:xfrm>
                  <a:off x="0" y="0"/>
                  <a:ext cx="4552950" cy="27432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3"/>
                  </a:graphicData>
                </a:graphic>
              </p:graphicFrame>
            </mc:Fallback>
          </mc:AlternateContent>
          <p:sp>
            <p:nvSpPr>
              <p:cNvPr id="30" name="TextBox 7"/>
              <p:cNvSpPr txBox="1"/>
              <p:nvPr/>
            </p:nvSpPr>
            <p:spPr>
              <a:xfrm>
                <a:off x="1415980" y="2525486"/>
                <a:ext cx="1427114" cy="212961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000" dirty="0"/>
                  <a:t>number</a:t>
                </a:r>
                <a:r>
                  <a:rPr lang="en-US" sz="1000" baseline="0" dirty="0"/>
                  <a:t> of </a:t>
                </a:r>
                <a:r>
                  <a:rPr lang="en-US" sz="1000" baseline="0" dirty="0" smtClean="0"/>
                  <a:t>observations in sample</a:t>
                </a:r>
                <a:endParaRPr lang="de-AT" sz="100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623818" y="1897668"/>
                  <a:ext cx="32084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400" dirty="0" smtClean="0"/>
                    <a:t>Gini fluctuation subject to number of </a:t>
                  </a:r>
                  <a:r>
                    <a:rPr lang="en-US" sz="1400" dirty="0" err="1" smtClean="0"/>
                    <a:t>Obs</a:t>
                  </a:r>
                  <a:endParaRPr lang="en-US" sz="1400" dirty="0" smtClean="0"/>
                </a:p>
                <a:p>
                  <a:pPr algn="ctr"/>
                  <a14:m>
                    <m:oMath xmlns:m="http://schemas.openxmlformats.org/officeDocument/2006/math"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=2.5%,</m:t>
                          </m:r>
                          <m:r>
                            <a:rPr lang="en-US" sz="1400" i="1">
                              <a:latin typeface="Cambria Math"/>
                            </a:rPr>
                            <m:t>𝐺𝑖𝑛𝑖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=54%</m:t>
                          </m:r>
                        </m:e>
                      </m:d>
                    </m:oMath>
                  </a14:m>
                  <a:r>
                    <a:rPr lang="en-US" sz="1400" dirty="0" smtClean="0"/>
                    <a:t> </a:t>
                  </a:r>
                  <a:endParaRPr lang="en-US" sz="1400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3818" y="1897668"/>
                  <a:ext cx="3208442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1176" b="-1176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19"/>
          <p:cNvGrpSpPr/>
          <p:nvPr/>
        </p:nvGrpSpPr>
        <p:grpSpPr>
          <a:xfrm>
            <a:off x="467544" y="4509120"/>
            <a:ext cx="8659294" cy="1897651"/>
            <a:chOff x="971600" y="1221853"/>
            <a:chExt cx="8659294" cy="18976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971600" y="1221853"/>
                  <a:ext cx="7051161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 smtClean="0"/>
                    <a:t>1. To form a belief about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sz="1400" dirty="0" smtClean="0"/>
                    <a:t> and intrinsic model </a:t>
                  </a:r>
                  <a14:m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𝐺𝑖𝑛𝑖</m:t>
                      </m:r>
                    </m:oMath>
                  </a14:m>
                  <a:r>
                    <a:rPr lang="en-US" sz="1400" dirty="0" smtClean="0"/>
                    <a:t>   (e.g., = </a:t>
                  </a:r>
                  <a14:m>
                    <m:oMath xmlns:m="http://schemas.openxmlformats.org/officeDocument/2006/math">
                      <m:r>
                        <a:rPr lang="de-AT" sz="1400" i="1">
                          <a:latin typeface="Cambria Math"/>
                        </a:rPr>
                        <m:t>𝐺𝑖𝑛𝑖</m:t>
                      </m:r>
                      <m:r>
                        <a:rPr lang="de-AT" sz="1400" i="1">
                          <a:latin typeface="Cambria Math"/>
                        </a:rPr>
                        <m:t> </m:t>
                      </m:r>
                    </m:oMath>
                  </a14:m>
                  <a:r>
                    <a:rPr lang="en-US" sz="1400" dirty="0" smtClean="0"/>
                    <a:t>from development sample) </a:t>
                  </a:r>
                  <a:endParaRPr lang="en-US" sz="1400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600" y="1221853"/>
                  <a:ext cx="7051161" cy="30777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260" t="-2000" b="-20000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971600" y="1857815"/>
                  <a:ext cx="838934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 smtClean="0"/>
                    <a:t>3. To draw from defined Beta distribution a sample of PD’s of size </a:t>
                  </a:r>
                  <a14:m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𝑛</m:t>
                      </m:r>
                    </m:oMath>
                  </a14:m>
                  <a:r>
                    <a:rPr lang="en-US" sz="1400" dirty="0" smtClean="0"/>
                    <a:t>    (i.e., size of our working validation sample) </a:t>
                  </a:r>
                  <a:endParaRPr lang="en-US" sz="1400" dirty="0"/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600" y="1857815"/>
                  <a:ext cx="8389348" cy="30777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218" t="-2000" b="-20000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TextBox 33"/>
            <p:cNvSpPr txBox="1"/>
            <p:nvPr/>
          </p:nvSpPr>
          <p:spPr>
            <a:xfrm>
              <a:off x="971600" y="2175391"/>
              <a:ext cx="370492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4. To simulate outcomes (0,1) from sampled PD’s</a:t>
              </a:r>
              <a:endParaRPr lang="en-US" sz="14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971600" y="2493559"/>
              <a:ext cx="590315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5. To estimate Gini (as we have vector of PD’s and vector of realized outcomes)</a:t>
              </a:r>
              <a:endParaRPr lang="en-US" sz="14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71600" y="2811727"/>
              <a:ext cx="675120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6. To repeat 2-4 many times and to estimate Gini distribution and its respective percentiles</a:t>
              </a:r>
              <a:endParaRPr lang="en-US" sz="1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71600" y="1539809"/>
                  <a:ext cx="8659294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 smtClean="0"/>
                    <a:t>2. From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de-AT" sz="1400" b="0" i="1" smtClean="0">
                              <a:latin typeface="Cambria Math"/>
                            </a:rPr>
                            <m:t>, </m:t>
                          </m:r>
                          <m:r>
                            <a:rPr lang="de-AT" sz="1400" b="0" i="1" smtClean="0">
                              <a:latin typeface="Cambria Math"/>
                            </a:rPr>
                            <m:t>𝐺𝑖𝑛𝑖</m:t>
                          </m:r>
                        </m:e>
                      </m:d>
                    </m:oMath>
                  </a14:m>
                  <a:r>
                    <a:rPr lang="en-US" sz="1400" dirty="0" smtClean="0"/>
                    <a:t> we uniquely derive parameters of corresponding Beta distribution  (here assume: </a:t>
                  </a:r>
                  <a14:m>
                    <m:oMath xmlns:m="http://schemas.openxmlformats.org/officeDocument/2006/math">
                      <m:r>
                        <a:rPr lang="de-AT" sz="1400" b="0" i="1" smtClean="0">
                          <a:latin typeface="Cambria Math"/>
                        </a:rPr>
                        <m:t>𝑝</m:t>
                      </m:r>
                      <m:r>
                        <a:rPr lang="de-AT" sz="1400" i="1">
                          <a:latin typeface="Cambria Math"/>
                          <a:ea typeface="Cambria Math"/>
                        </a:rPr>
                        <m:t>~</m:t>
                      </m:r>
                      <m:r>
                        <a:rPr lang="de-AT" sz="1400" i="1">
                          <a:latin typeface="Cambria Math"/>
                          <a:ea typeface="Cambria Math"/>
                        </a:rPr>
                        <m:t>𝐵𝑒𝑡𝑎</m:t>
                      </m:r>
                      <m:d>
                        <m:dPr>
                          <m:ctrlPr>
                            <a:rPr lang="de-AT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de-AT" sz="1400" i="1">
                              <a:latin typeface="Cambria Math"/>
                              <a:ea typeface="Cambria Math"/>
                            </a:rPr>
                            <m:t>𝛼</m:t>
                          </m:r>
                          <m:r>
                            <a:rPr lang="de-AT" sz="1400" i="1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de-AT" sz="1400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</m:d>
                    </m:oMath>
                  </a14:m>
                  <a:r>
                    <a:rPr lang="en-US" sz="1400" dirty="0" smtClean="0"/>
                    <a:t>) </a:t>
                  </a:r>
                  <a:endParaRPr lang="en-US" sz="14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600" y="1539809"/>
                  <a:ext cx="8659294" cy="30777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211" t="-2000" b="-20000"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8066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Прямоугольник 88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Max theoretical values of Gini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29446-F96A-4888-99B9-56917D670510}" type="slidenum">
              <a:rPr lang="de-AT" smtClean="0"/>
              <a:t>8</a:t>
            </a:fld>
            <a:endParaRPr lang="de-AT"/>
          </a:p>
        </p:txBody>
      </p:sp>
      <p:grpSp>
        <p:nvGrpSpPr>
          <p:cNvPr id="7" name="Группа 6"/>
          <p:cNvGrpSpPr/>
          <p:nvPr/>
        </p:nvGrpSpPr>
        <p:grpSpPr>
          <a:xfrm>
            <a:off x="2868120" y="1251396"/>
            <a:ext cx="3459230" cy="624082"/>
            <a:chOff x="827584" y="2179175"/>
            <a:chExt cx="3459230" cy="6240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Rectangle 23"/>
                <p:cNvSpPr/>
                <p:nvPr/>
              </p:nvSpPr>
              <p:spPr>
                <a:xfrm>
                  <a:off x="1691680" y="2179175"/>
                  <a:ext cx="2595134" cy="624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de-AT" sz="1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>
                                <a:latin typeface="Cambria Math"/>
                              </a:rPr>
                              <m:t>𝐺𝑖𝑛𝑖</m:t>
                            </m:r>
                            <m:r>
                              <a:rPr lang="en-US" sz="1400">
                                <a:latin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>
                                    <a:latin typeface="Cambria Math"/>
                                  </a:rPr>
                                  <m:t>2∙</m:t>
                                </m:r>
                                <m:nary>
                                  <m:naryPr>
                                    <m:limLoc m:val="subSup"/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sz="1400">
                                        <a:latin typeface="Cambria Math"/>
                                      </a:rPr>
                                      <m:t>0</m:t>
                                    </m:r>
                                  </m:sub>
                                  <m:sup>
                                    <m:r>
                                      <a:rPr lang="en-US" sz="1400">
                                        <a:latin typeface="Cambria Math"/>
                                      </a:rPr>
                                      <m:t>1</m:t>
                                    </m:r>
                                  </m:sup>
                                  <m:e>
                                    <m:r>
                                      <a:rPr lang="en-US" sz="1400">
                                        <a:latin typeface="Cambria Math"/>
                                      </a:rPr>
                                      <m:t>𝑝</m:t>
                                    </m:r>
                                    <m:r>
                                      <a:rPr lang="en-US" sz="1400">
                                        <a:latin typeface="Cambria Math"/>
                                      </a:rPr>
                                      <m:t>∙</m:t>
                                    </m:r>
                                    <m:r>
                                      <a:rPr lang="en-US" sz="1400">
                                        <a:latin typeface="Cambria Math"/>
                                      </a:rPr>
                                      <m:t>𝑓</m:t>
                                    </m:r>
                                    <m:r>
                                      <a:rPr lang="en-US" sz="1400">
                                        <a:latin typeface="Cambria Math"/>
                                      </a:rPr>
                                      <m:t>∙</m:t>
                                    </m:r>
                                    <m:r>
                                      <a:rPr lang="en-US" sz="1400">
                                        <a:latin typeface="Cambria Math"/>
                                      </a:rPr>
                                      <m:t>𝐹𝑑𝑝</m:t>
                                    </m:r>
                                    <m:r>
                                      <a:rPr lang="en-US" sz="1400"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>
                                            <a:latin typeface="Cambria Math"/>
                                          </a:rPr>
                                          <m:t>𝜇</m:t>
                                        </m:r>
                                      </m:e>
                                      <m:sub>
                                        <m:r>
                                          <a:rPr lang="en-US" sz="1400"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nary>
                              </m:num>
                              <m:den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>
                                        <a:latin typeface="Cambria Math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sz="14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400">
                                    <a:latin typeface="Cambria Math"/>
                                  </a:rPr>
                                  <m:t>(1−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>
                                        <a:latin typeface="Cambria Math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sz="14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400">
                                    <a:latin typeface="Cambria Math"/>
                                  </a:rPr>
                                  <m:t>)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en-US" sz="1400" dirty="0">
                    <a:latin typeface="Cambria Math"/>
                  </a:endParaRPr>
                </a:p>
              </p:txBody>
            </p:sp>
          </mc:Choice>
          <mc:Fallback xmlns="">
            <p:sp>
              <p:nvSpPr>
                <p:cNvPr id="85" name="Rectangle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1680" y="2179175"/>
                  <a:ext cx="2595134" cy="62408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Прямоугольник 5"/>
            <p:cNvSpPr/>
            <p:nvPr/>
          </p:nvSpPr>
          <p:spPr>
            <a:xfrm>
              <a:off x="827584" y="2382329"/>
              <a:ext cx="87306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AT" sz="1400" dirty="0" err="1" smtClean="0"/>
                <a:t>maximize</a:t>
              </a:r>
              <a:endParaRPr lang="de-AT" sz="14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491880" y="3296922"/>
                <a:ext cx="2269146" cy="7801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  <a:ea typeface="Cambria Math"/>
                        </a:rPr>
                        <m:t>⇒</m:t>
                      </m:r>
                      <m:r>
                        <m:rPr>
                          <m:nor/>
                        </m:rPr>
                        <a:rPr lang="de-AT" sz="14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de-AT" sz="1400" b="0" i="0" dirty="0" smtClean="0"/>
                        <m:t>solution</m:t>
                      </m:r>
                      <m:r>
                        <a:rPr lang="de-AT" sz="1400" b="0" i="0" smtClean="0">
                          <a:latin typeface="Cambria Math"/>
                          <a:ea typeface="Cambria Math"/>
                        </a:rPr>
                        <m:t>:</m:t>
                      </m:r>
                      <m:r>
                        <a:rPr lang="de-AT" sz="1400" b="0" i="1" smtClean="0"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l-GR" sz="1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l-GR" sz="140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l-GR" sz="1400" i="1">
                                      <a:latin typeface="Cambria Math"/>
                                      <a:ea typeface="Cambria Math"/>
                                    </a:rPr>
                                    <m:t>𝛼</m:t>
                                  </m:r>
                                </m:e>
                                <m:sup>
                                  <m:r>
                                    <a:rPr lang="de-AT" sz="1400" b="0" i="1" smtClean="0">
                                      <a:latin typeface="Cambria Math"/>
                                      <a:ea typeface="Cambria Math"/>
                                    </a:rPr>
                                    <m:t>∗</m:t>
                                  </m:r>
                                </m:sup>
                              </m:sSup>
                              <m:r>
                                <a:rPr lang="de-AT" sz="1400" i="1">
                                  <a:latin typeface="Cambria Math"/>
                                  <a:ea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de-AT" sz="140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>
                                          <a:latin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sz="140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de-AT" sz="1400" b="0" i="1" smtClean="0">
                                      <a:latin typeface="Cambria Math"/>
                                      <a:ea typeface="Cambria Math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>
                                          <a:latin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sz="140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1400" dirty="0"/>
                                <m:t> 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400" i="1" dirty="0"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</m:e>
                                <m:sup>
                                  <m:r>
                                    <a:rPr lang="de-AT" sz="1400" b="0" i="1" dirty="0" smtClean="0">
                                      <a:latin typeface="Cambria Math"/>
                                    </a:rPr>
                                    <m:t>∗</m:t>
                                  </m:r>
                                </m:sup>
                              </m:sSup>
                              <m:r>
                                <a:rPr lang="de-AT" sz="1400" i="1">
                                  <a:latin typeface="Cambria Math"/>
                                  <a:ea typeface="Cambria Math"/>
                                </a:rPr>
                                <m:t>=1</m:t>
                              </m:r>
                              <m:r>
                                <m:rPr>
                                  <m:nor/>
                                </m:rPr>
                                <a:rPr lang="en-US" sz="1400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3296922"/>
                <a:ext cx="2269146" cy="78015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01060" y="4941168"/>
                <a:ext cx="3294876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de-AT" sz="1400" b="0" i="0" dirty="0" smtClean="0"/>
                        <m:t>For</m:t>
                      </m:r>
                      <m:r>
                        <m:rPr>
                          <m:nor/>
                        </m:rPr>
                        <a:rPr lang="de-AT" sz="1400" b="0" i="0" dirty="0" smtClean="0"/>
                        <m:t> </m:t>
                      </m:r>
                      <m:r>
                        <m:rPr>
                          <m:nor/>
                        </m:rPr>
                        <a:rPr lang="de-AT" sz="1400" b="0" i="0" dirty="0" smtClean="0"/>
                        <m:t>example</m:t>
                      </m:r>
                      <m:r>
                        <m:rPr>
                          <m:nor/>
                        </m:rPr>
                        <a:rPr lang="de-AT" sz="1400" b="0" i="0" dirty="0" smtClean="0"/>
                        <m:t>, </m:t>
                      </m:r>
                    </m:oMath>
                  </m:oMathPara>
                </a14:m>
                <a:endParaRPr lang="de-AT" sz="1400" b="0" i="0" dirty="0" smtClean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AT" sz="1400" b="0" i="0" dirty="0" smtClean="0"/>
                      <m:t>for</m:t>
                    </m:r>
                    <m:r>
                      <a:rPr lang="de-AT" sz="1400" b="0" i="1" dirty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US" sz="140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de-AT" sz="1400" b="0" i="1" smtClean="0">
                        <a:latin typeface="Cambria Math"/>
                      </a:rPr>
                      <m:t>=5%</m:t>
                    </m:r>
                  </m:oMath>
                </a14:m>
                <a:r>
                  <a:rPr lang="de-AT" sz="1400" dirty="0" smtClean="0"/>
                  <a:t>, </a:t>
                </a:r>
                <a:r>
                  <a:rPr lang="de-AT" sz="1400" dirty="0" err="1" smtClean="0"/>
                  <a:t>max</a:t>
                </a:r>
                <a:r>
                  <a:rPr lang="de-AT" sz="1400" dirty="0" smtClean="0"/>
                  <a:t> </a:t>
                </a:r>
                <a:r>
                  <a:rPr lang="de-AT" sz="1400" dirty="0" err="1" smtClean="0"/>
                  <a:t>theoretical</a:t>
                </a:r>
                <a:r>
                  <a:rPr lang="de-AT" sz="1400" dirty="0" smtClean="0"/>
                  <a:t> </a:t>
                </a:r>
                <a:r>
                  <a:rPr lang="de-AT" sz="1400" dirty="0" err="1" smtClean="0"/>
                  <a:t>Gini</a:t>
                </a:r>
                <a:r>
                  <a:rPr lang="de-AT" sz="1400" dirty="0" smtClean="0"/>
                  <a:t> </a:t>
                </a:r>
                <a:r>
                  <a:rPr lang="de-AT" sz="1400" dirty="0" err="1" smtClean="0"/>
                  <a:t>is</a:t>
                </a:r>
                <a:r>
                  <a:rPr lang="de-AT" sz="1400" dirty="0" smtClean="0"/>
                  <a:t> 95%; </a:t>
                </a:r>
              </a:p>
              <a:p>
                <a:r>
                  <a:rPr lang="de-AT" sz="1400" dirty="0" err="1" smtClean="0"/>
                  <a:t>for</a:t>
                </a:r>
                <a:r>
                  <a:rPr lang="de-AT" sz="1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US" sz="140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de-AT" sz="1400" i="1">
                        <a:latin typeface="Cambria Math"/>
                      </a:rPr>
                      <m:t>=</m:t>
                    </m:r>
                    <m:r>
                      <a:rPr lang="de-AT" sz="1400" b="0" i="1" smtClean="0">
                        <a:latin typeface="Cambria Math"/>
                      </a:rPr>
                      <m:t>20</m:t>
                    </m:r>
                    <m:r>
                      <a:rPr lang="de-AT" sz="1400" i="1">
                        <a:latin typeface="Cambria Math"/>
                      </a:rPr>
                      <m:t>%</m:t>
                    </m:r>
                  </m:oMath>
                </a14:m>
                <a:r>
                  <a:rPr lang="de-AT" sz="1400" dirty="0" smtClean="0"/>
                  <a:t>, </a:t>
                </a:r>
                <a:r>
                  <a:rPr lang="de-AT" sz="1400" dirty="0" err="1" smtClean="0"/>
                  <a:t>max</a:t>
                </a:r>
                <a:r>
                  <a:rPr lang="de-AT" sz="1400" dirty="0" smtClean="0"/>
                  <a:t> </a:t>
                </a:r>
                <a:r>
                  <a:rPr lang="de-AT" sz="1400" dirty="0" err="1" smtClean="0"/>
                  <a:t>Gini</a:t>
                </a:r>
                <a:r>
                  <a:rPr lang="de-AT" sz="1400" dirty="0" smtClean="0"/>
                  <a:t> = 83%; </a:t>
                </a:r>
              </a:p>
              <a:p>
                <a:r>
                  <a:rPr lang="de-AT" sz="1400" dirty="0" err="1" smtClean="0"/>
                  <a:t>for</a:t>
                </a:r>
                <a:r>
                  <a:rPr lang="de-AT" sz="1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US" sz="140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de-AT" sz="1400" i="1">
                        <a:latin typeface="Cambria Math"/>
                      </a:rPr>
                      <m:t>=</m:t>
                    </m:r>
                    <m:r>
                      <a:rPr lang="de-AT" sz="1400" b="0" i="1" smtClean="0">
                        <a:latin typeface="Cambria Math"/>
                      </a:rPr>
                      <m:t>5</m:t>
                    </m:r>
                    <m:r>
                      <a:rPr lang="de-AT" sz="1400" i="1">
                        <a:latin typeface="Cambria Math"/>
                      </a:rPr>
                      <m:t>0%</m:t>
                    </m:r>
                  </m:oMath>
                </a14:m>
                <a:r>
                  <a:rPr lang="de-AT" sz="1400" dirty="0"/>
                  <a:t>, </a:t>
                </a:r>
                <a:r>
                  <a:rPr lang="de-AT" sz="1400" dirty="0" err="1"/>
                  <a:t>max</a:t>
                </a:r>
                <a:r>
                  <a:rPr lang="de-AT" sz="1400" dirty="0"/>
                  <a:t> </a:t>
                </a:r>
                <a:r>
                  <a:rPr lang="de-AT" sz="1400" dirty="0" err="1"/>
                  <a:t>Gini</a:t>
                </a:r>
                <a:r>
                  <a:rPr lang="de-AT" sz="1400" dirty="0"/>
                  <a:t> = </a:t>
                </a:r>
                <a:r>
                  <a:rPr lang="de-AT" sz="1400" dirty="0" smtClean="0"/>
                  <a:t>67%; … </a:t>
                </a:r>
                <a:endParaRPr lang="de-AT" sz="1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60" y="4941168"/>
                <a:ext cx="3294876" cy="954107"/>
              </a:xfrm>
              <a:prstGeom prst="rect">
                <a:avLst/>
              </a:prstGeom>
              <a:blipFill rotWithShape="1">
                <a:blip r:embed="rId4"/>
                <a:stretch>
                  <a:fillRect l="-370" b="-5769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Группа 9"/>
          <p:cNvGrpSpPr/>
          <p:nvPr/>
        </p:nvGrpSpPr>
        <p:grpSpPr>
          <a:xfrm>
            <a:off x="2868120" y="1937824"/>
            <a:ext cx="2452416" cy="780150"/>
            <a:chOff x="467544" y="2319983"/>
            <a:chExt cx="2452416" cy="7801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Прямоугольник 97"/>
                <p:cNvSpPr/>
                <p:nvPr/>
              </p:nvSpPr>
              <p:spPr>
                <a:xfrm>
                  <a:off x="1331640" y="2319983"/>
                  <a:ext cx="1588320" cy="78015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{"/>
                            <m:endChr m:val=""/>
                            <m:ctrlPr>
                              <a:rPr lang="en-US" sz="1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el-GR" sz="1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eqArrPr>
                              <m:e>
                                <m:r>
                                  <a:rPr lang="de-AT" sz="1400" b="0" i="1" smtClean="0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de-AT" sz="1400" i="1">
                                    <a:latin typeface="Cambria Math"/>
                                    <a:ea typeface="Cambria Math"/>
                                  </a:rPr>
                                  <m:t>~</m:t>
                                </m:r>
                                <m:r>
                                  <a:rPr lang="de-AT" sz="1400" i="1">
                                    <a:latin typeface="Cambria Math"/>
                                    <a:ea typeface="Cambria Math"/>
                                  </a:rPr>
                                  <m:t>𝐵𝑒𝑡𝑎</m:t>
                                </m:r>
                                <m:d>
                                  <m:dPr>
                                    <m:ctrlPr>
                                      <a:rPr lang="de-AT" sz="1400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de-AT" sz="1400" i="1">
                                        <a:latin typeface="Cambria Math"/>
                                        <a:ea typeface="Cambria Math"/>
                                      </a:rPr>
                                      <m:t>𝛼</m:t>
                                    </m:r>
                                    <m:r>
                                      <a:rPr lang="de-AT" sz="1400" i="1">
                                        <a:latin typeface="Cambria Math"/>
                                        <a:ea typeface="Cambria Math"/>
                                      </a:rPr>
                                      <m:t>,</m:t>
                                    </m:r>
                                    <m:r>
                                      <a:rPr lang="de-AT" sz="1400" i="1">
                                        <a:latin typeface="Cambria Math"/>
                                        <a:ea typeface="Cambria Math"/>
                                      </a:rPr>
                                      <m:t>𝛽</m:t>
                                    </m:r>
                                  </m:e>
                                </m:d>
                              </m:e>
                              <m:e>
                                <m:r>
                                  <a:rPr lang="de-AT" sz="1400" i="1">
                                    <a:latin typeface="Cambria Math"/>
                                  </a:rPr>
                                  <m:t>𝑓</m:t>
                                </m:r>
                                <m:r>
                                  <a:rPr lang="de-AT" sz="1400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de-AT" sz="1400" b="0" i="0" smtClean="0">
                                    <a:latin typeface="Cambria Math"/>
                                  </a:rPr>
                                  <m:t>is</m:t>
                                </m:r>
                                <m:r>
                                  <a:rPr lang="de-AT" sz="1400" b="0" i="0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de-AT" sz="1400" b="0" i="0" smtClean="0">
                                    <a:latin typeface="Cambria Math"/>
                                  </a:rPr>
                                  <m:t>unimodal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de-AT" sz="1400" b="0" i="0" dirty="0" smtClean="0">
                                    <a:latin typeface="Cambria Math"/>
                                    <a:ea typeface="Cambria Math"/>
                                  </a:rPr>
                                  <m:t>average</m:t>
                                </m:r>
                                <m:r>
                                  <a:rPr lang="de-AT" sz="1400" b="0" i="0" dirty="0" smtClean="0"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de-AT" sz="1400" b="0" i="0" dirty="0" smtClean="0">
                                    <a:latin typeface="Cambria Math"/>
                                    <a:ea typeface="Cambria Math"/>
                                  </a:rPr>
                                  <m:t>PD</m:t>
                                </m:r>
                                <m:r>
                                  <m:rPr>
                                    <m:nor/>
                                  </m:rPr>
                                  <a:rPr lang="de-AT" sz="1400" b="0" i="0" dirty="0" smtClean="0">
                                    <a:latin typeface="Cambria Math"/>
                                    <a:ea typeface="Cambria Math"/>
                                  </a:rPr>
                                  <m:t> =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AT" sz="1400" b="0" i="0" smtClean="0"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n-US" sz="1400">
                                        <a:latin typeface="Cambria Math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sz="14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eqArr>
                          </m:e>
                        </m:d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98" name="Прямоугольник 9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1640" y="2319983"/>
                  <a:ext cx="1588320" cy="78015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A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0" name="TextBox 99"/>
            <p:cNvSpPr txBox="1"/>
            <p:nvPr/>
          </p:nvSpPr>
          <p:spPr>
            <a:xfrm>
              <a:off x="467544" y="2555612"/>
              <a:ext cx="9555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AT" sz="1400" dirty="0" err="1" smtClean="0"/>
                <a:t>subject</a:t>
              </a:r>
              <a:r>
                <a:rPr lang="de-AT" sz="1400" dirty="0" smtClean="0"/>
                <a:t> </a:t>
              </a:r>
              <a:r>
                <a:rPr lang="de-AT" sz="1400" dirty="0" err="1" smtClean="0"/>
                <a:t>to</a:t>
              </a:r>
              <a:r>
                <a:rPr lang="de-AT" sz="1400" dirty="0" smtClean="0"/>
                <a:t>:</a:t>
              </a:r>
              <a:endParaRPr lang="de-AT" sz="1400" dirty="0"/>
            </a:p>
          </p:txBody>
        </p:sp>
      </p:grpSp>
      <p:sp>
        <p:nvSpPr>
          <p:cNvPr id="11" name="Скругленный прямоугольник 10"/>
          <p:cNvSpPr/>
          <p:nvPr/>
        </p:nvSpPr>
        <p:spPr>
          <a:xfrm>
            <a:off x="2555776" y="1086598"/>
            <a:ext cx="4176464" cy="1817564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1" name="Скругленный прямоугольник 100"/>
          <p:cNvSpPr/>
          <p:nvPr/>
        </p:nvSpPr>
        <p:spPr>
          <a:xfrm>
            <a:off x="2555776" y="3096282"/>
            <a:ext cx="4176464" cy="119681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688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олилиния 82"/>
          <p:cNvSpPr/>
          <p:nvPr/>
        </p:nvSpPr>
        <p:spPr>
          <a:xfrm rot="16200000" flipH="1">
            <a:off x="2271117" y="5254327"/>
            <a:ext cx="2181994" cy="648072"/>
          </a:xfrm>
          <a:custGeom>
            <a:avLst/>
            <a:gdLst>
              <a:gd name="connsiteX0" fmla="*/ 0 w 3086100"/>
              <a:gd name="connsiteY0" fmla="*/ 954815 h 964340"/>
              <a:gd name="connsiteX1" fmla="*/ 209550 w 3086100"/>
              <a:gd name="connsiteY1" fmla="*/ 421415 h 964340"/>
              <a:gd name="connsiteX2" fmla="*/ 400050 w 3086100"/>
              <a:gd name="connsiteY2" fmla="*/ 107090 h 964340"/>
              <a:gd name="connsiteX3" fmla="*/ 571500 w 3086100"/>
              <a:gd name="connsiteY3" fmla="*/ 2315 h 964340"/>
              <a:gd name="connsiteX4" fmla="*/ 742950 w 3086100"/>
              <a:gd name="connsiteY4" fmla="*/ 49940 h 964340"/>
              <a:gd name="connsiteX5" fmla="*/ 952500 w 3086100"/>
              <a:gd name="connsiteY5" fmla="*/ 221390 h 964340"/>
              <a:gd name="connsiteX6" fmla="*/ 1295400 w 3086100"/>
              <a:gd name="connsiteY6" fmla="*/ 564290 h 964340"/>
              <a:gd name="connsiteX7" fmla="*/ 1638300 w 3086100"/>
              <a:gd name="connsiteY7" fmla="*/ 773840 h 964340"/>
              <a:gd name="connsiteX8" fmla="*/ 2095500 w 3086100"/>
              <a:gd name="connsiteY8" fmla="*/ 878615 h 964340"/>
              <a:gd name="connsiteX9" fmla="*/ 3086100 w 3086100"/>
              <a:gd name="connsiteY9" fmla="*/ 964340 h 96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86100" h="964340">
                <a:moveTo>
                  <a:pt x="0" y="954815"/>
                </a:moveTo>
                <a:cubicBezTo>
                  <a:pt x="71437" y="758758"/>
                  <a:pt x="142875" y="562702"/>
                  <a:pt x="209550" y="421415"/>
                </a:cubicBezTo>
                <a:cubicBezTo>
                  <a:pt x="276225" y="280128"/>
                  <a:pt x="339725" y="176940"/>
                  <a:pt x="400050" y="107090"/>
                </a:cubicBezTo>
                <a:cubicBezTo>
                  <a:pt x="460375" y="37240"/>
                  <a:pt x="514350" y="11840"/>
                  <a:pt x="571500" y="2315"/>
                </a:cubicBezTo>
                <a:cubicBezTo>
                  <a:pt x="628650" y="-7210"/>
                  <a:pt x="679450" y="13428"/>
                  <a:pt x="742950" y="49940"/>
                </a:cubicBezTo>
                <a:cubicBezTo>
                  <a:pt x="806450" y="86452"/>
                  <a:pt x="860425" y="135665"/>
                  <a:pt x="952500" y="221390"/>
                </a:cubicBezTo>
                <a:cubicBezTo>
                  <a:pt x="1044575" y="307115"/>
                  <a:pt x="1181100" y="472215"/>
                  <a:pt x="1295400" y="564290"/>
                </a:cubicBezTo>
                <a:cubicBezTo>
                  <a:pt x="1409700" y="656365"/>
                  <a:pt x="1504950" y="721452"/>
                  <a:pt x="1638300" y="773840"/>
                </a:cubicBezTo>
                <a:cubicBezTo>
                  <a:pt x="1771650" y="826227"/>
                  <a:pt x="1854200" y="846865"/>
                  <a:pt x="2095500" y="878615"/>
                </a:cubicBezTo>
                <a:cubicBezTo>
                  <a:pt x="2336800" y="910365"/>
                  <a:pt x="2711450" y="937352"/>
                  <a:pt x="3086100" y="964340"/>
                </a:cubicBezTo>
              </a:path>
            </a:pathLst>
          </a:custGeom>
          <a:solidFill>
            <a:srgbClr val="E8F4F8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7" name="Прямоугольник 66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251520" y="192459"/>
            <a:ext cx="8738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Life-time loss estimation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208181" y="5350411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56641" y="1574907"/>
                <a:ext cx="8687359" cy="20891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Assumptions: </a:t>
                </a:r>
              </a:p>
              <a:p>
                <a:endParaRPr lang="en-US" sz="1400" dirty="0" smtClean="0"/>
              </a:p>
              <a:p>
                <a:pPr marL="342900" indent="-342900">
                  <a:buAutoNum type="arabicParenR"/>
                </a:pPr>
                <a:r>
                  <a:rPr lang="en-US" sz="1400" dirty="0" smtClean="0"/>
                  <a:t>Sufficiently large portfolio </a:t>
                </a:r>
              </a:p>
              <a:p>
                <a:pPr marL="342900" indent="-342900">
                  <a:buAutoNum type="arabicParenR"/>
                </a:pPr>
                <a:endParaRPr lang="en-US" sz="1400" dirty="0" smtClean="0"/>
              </a:p>
              <a:p>
                <a:pPr marL="342900" indent="-342900">
                  <a:buAutoNum type="arabicParenR"/>
                </a:pPr>
                <a:r>
                  <a:rPr lang="en-US" sz="1400" dirty="0" smtClean="0"/>
                  <a:t>Steady state  (no significant portfolio growth / contraction; macroeconomic stability)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AT" sz="1400" i="1" smtClean="0"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de-AT" sz="14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AT" sz="14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  <m:r>
                          <a:rPr lang="en-US" sz="1400" i="1">
                            <a:latin typeface="Cambria Math"/>
                          </a:rPr>
                          <m:t>+1</m:t>
                        </m:r>
                      </m:sub>
                    </m:sSub>
                  </m:oMath>
                </a14:m>
                <a:endParaRPr lang="en-US" sz="1400" dirty="0" smtClean="0"/>
              </a:p>
              <a:p>
                <a:pPr marL="342900" indent="-342900">
                  <a:buAutoNum type="arabicParenR"/>
                </a:pPr>
                <a:endParaRPr lang="en-US" sz="1400" dirty="0" smtClean="0"/>
              </a:p>
              <a:p>
                <a:pPr marL="342900" indent="-342900">
                  <a:buAutoNum type="arabicParenR"/>
                </a:pPr>
                <a:r>
                  <a:rPr lang="en-US" sz="1400" dirty="0" smtClean="0"/>
                  <a:t>Recovery </a:t>
                </a:r>
                <a:r>
                  <a:rPr lang="en-US" sz="1400" dirty="0"/>
                  <a:t>from default depends on the same “probability of being in default as of end of period” (i.e.,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=1−</m:t>
                        </m:r>
                        <m:r>
                          <a:rPr lang="en-US" sz="1400" i="1">
                            <a:latin typeface="Cambria Math"/>
                          </a:rPr>
                          <m:t>𝑃𝐷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400" dirty="0"/>
                  <a:t>)</a:t>
                </a:r>
                <a:endParaRPr lang="en-US" sz="1400" dirty="0" smtClean="0"/>
              </a:p>
              <a:p>
                <a:pPr marL="342900" indent="-342900">
                  <a:buAutoNum type="arabicParenR"/>
                </a:pPr>
                <a:endParaRPr lang="en-US" sz="1400" dirty="0" smtClean="0"/>
              </a:p>
              <a:p>
                <a:pPr marL="342900" indent="-342900">
                  <a:buAutoNum type="arabicParenR"/>
                </a:pPr>
                <a:r>
                  <a:rPr lang="en-US" sz="1400" dirty="0" smtClean="0"/>
                  <a:t> </a:t>
                </a:r>
                <a14:m>
                  <m:oMath xmlns:m="http://schemas.openxmlformats.org/officeDocument/2006/math">
                    <m:r>
                      <a:rPr lang="de-AT" sz="1400" i="1">
                        <a:latin typeface="Cambria Math"/>
                      </a:rPr>
                      <m:t>∀</m:t>
                    </m:r>
                    <m:r>
                      <a:rPr lang="de-AT" sz="1400" i="1">
                        <a:latin typeface="Cambria Math"/>
                      </a:rPr>
                      <m:t>𝑡</m:t>
                    </m:r>
                    <m:r>
                      <a:rPr lang="de-AT" sz="1400" i="1">
                        <a:latin typeface="Cambria Math"/>
                      </a:rPr>
                      <m:t>∀</m:t>
                    </m:r>
                    <m:r>
                      <a:rPr lang="de-AT" sz="1400" i="1">
                        <a:latin typeface="Cambria Math"/>
                      </a:rPr>
                      <m:t>𝑗</m:t>
                    </m:r>
                    <m:r>
                      <a:rPr lang="de-AT" sz="1400" i="1">
                        <a:latin typeface="Cambria Math"/>
                      </a:rPr>
                      <m:t>   </m:t>
                    </m:r>
                    <m:r>
                      <a:rPr lang="de-AT" sz="1400" b="1" i="1" smtClean="0">
                        <a:solidFill>
                          <a:srgbClr val="FF0000"/>
                        </a:solidFill>
                        <a:latin typeface="Cambria Math"/>
                      </a:rPr>
                      <m:t>𝑬</m:t>
                    </m:r>
                    <m:d>
                      <m:dPr>
                        <m:ctrlPr>
                          <a:rPr lang="de-AT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de-AT" sz="1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de-AT" sz="1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de-AT" sz="1400" i="1">
                                <a:latin typeface="Cambria Math"/>
                              </a:rPr>
                              <m:t>𝑗</m:t>
                            </m:r>
                          </m:sub>
                          <m:sup>
                            <m:r>
                              <a:rPr lang="de-AT" sz="1400" i="1">
                                <a:latin typeface="Cambria Math"/>
                              </a:rPr>
                              <m:t>𝑡</m:t>
                            </m:r>
                            <m:r>
                              <a:rPr lang="de-AT" sz="1400" i="1">
                                <a:latin typeface="Cambria Math"/>
                              </a:rPr>
                              <m:t>+1</m:t>
                            </m:r>
                          </m:sup>
                        </m:sSubSup>
                      </m:e>
                    </m:d>
                  </m:oMath>
                </a14:m>
                <a:r>
                  <a:rPr lang="de-AT" sz="14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 smtClean="0">
                            <a:latin typeface="Cambria Math"/>
                          </a:rPr>
                          <m:t>=</m:t>
                        </m:r>
                        <m:r>
                          <a:rPr lang="de-AT" sz="1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de-AT" sz="1400" i="1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de-AT" sz="1400" i="1">
                            <a:latin typeface="Cambria Math"/>
                          </a:rPr>
                          <m:t>𝑡</m:t>
                        </m:r>
                      </m:sup>
                    </m:sSubSup>
                  </m:oMath>
                </a14:m>
                <a:r>
                  <a:rPr lang="en-US" sz="1400" b="1" dirty="0" smtClean="0"/>
                  <a:t>             ⇒ </a:t>
                </a:r>
                <a14:m>
                  <m:oMath xmlns:m="http://schemas.openxmlformats.org/officeDocument/2006/math">
                    <m:r>
                      <a:rPr lang="en-US" sz="1400" b="1" i="0" smtClean="0">
                        <a:latin typeface="Cambria Math"/>
                      </a:rPr>
                      <m:t> </m:t>
                    </m:r>
                    <m:r>
                      <a:rPr lang="de-AT" sz="1400" i="1">
                        <a:latin typeface="Cambria Math"/>
                      </a:rPr>
                      <m:t>∀</m:t>
                    </m:r>
                    <m:r>
                      <a:rPr lang="de-AT" sz="1400" i="1">
                        <a:latin typeface="Cambria Math"/>
                      </a:rPr>
                      <m:t>𝑡</m:t>
                    </m:r>
                    <m:r>
                      <a:rPr lang="de-AT" sz="1400" i="1">
                        <a:latin typeface="Cambria Math"/>
                      </a:rPr>
                      <m:t>∀</m:t>
                    </m:r>
                    <m:r>
                      <a:rPr lang="de-AT" sz="1400" i="1">
                        <a:latin typeface="Cambria Math"/>
                      </a:rPr>
                      <m:t>𝑗</m:t>
                    </m:r>
                    <m:r>
                      <a:rPr lang="de-AT" sz="1400" i="1">
                        <a:latin typeface="Cambria Math"/>
                      </a:rPr>
                      <m:t>   </m:t>
                    </m:r>
                    <m:sSubSup>
                      <m:sSubSup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AT" sz="1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de-AT" sz="1400" i="1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de-AT" sz="1400" i="1">
                            <a:latin typeface="Cambria Math"/>
                          </a:rPr>
                          <m:t>𝑡</m:t>
                        </m:r>
                        <m:r>
                          <a:rPr lang="en-US" sz="1400" i="1">
                            <a:latin typeface="Cambria Math"/>
                          </a:rPr>
                          <m:t>+1</m:t>
                        </m:r>
                      </m:sup>
                    </m:sSubSup>
                    <m:r>
                      <a:rPr lang="de-AT" sz="14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de-AT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de-AT" sz="1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de-AT" sz="1400" i="1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de-AT" sz="1400" i="1">
                            <a:latin typeface="Cambria Math"/>
                          </a:rPr>
                          <m:t>𝑡</m:t>
                        </m:r>
                      </m:sup>
                    </m:sSubSup>
                  </m:oMath>
                </a14:m>
                <a:endParaRPr lang="en-US" sz="1400" b="1" dirty="0" smtClean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41" y="1574907"/>
                <a:ext cx="8687359" cy="2089162"/>
              </a:xfrm>
              <a:prstGeom prst="rect">
                <a:avLst/>
              </a:prstGeom>
              <a:blipFill rotWithShape="1">
                <a:blip r:embed="rId2"/>
                <a:stretch>
                  <a:fillRect l="-281" t="-292" r="-70" b="-1166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TextBox 87"/>
          <p:cNvSpPr txBox="1"/>
          <p:nvPr/>
        </p:nvSpPr>
        <p:spPr>
          <a:xfrm>
            <a:off x="456641" y="960983"/>
            <a:ext cx="7181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Lets define, PD estimates a probability of </a:t>
            </a:r>
            <a:r>
              <a:rPr lang="en-US" sz="1400" b="1" u="sng" dirty="0" smtClean="0"/>
              <a:t>being in default status as of end of period</a:t>
            </a:r>
            <a:r>
              <a:rPr lang="en-US" sz="1400" dirty="0" smtClean="0"/>
              <a:t> (1 year)</a:t>
            </a:r>
            <a:endParaRPr lang="en-US" sz="1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680949" y="4482165"/>
            <a:ext cx="2187195" cy="218719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Полилиния 6"/>
          <p:cNvSpPr/>
          <p:nvPr/>
        </p:nvSpPr>
        <p:spPr>
          <a:xfrm>
            <a:off x="3686150" y="3834093"/>
            <a:ext cx="2181994" cy="648072"/>
          </a:xfrm>
          <a:custGeom>
            <a:avLst/>
            <a:gdLst>
              <a:gd name="connsiteX0" fmla="*/ 0 w 3086100"/>
              <a:gd name="connsiteY0" fmla="*/ 954815 h 964340"/>
              <a:gd name="connsiteX1" fmla="*/ 209550 w 3086100"/>
              <a:gd name="connsiteY1" fmla="*/ 421415 h 964340"/>
              <a:gd name="connsiteX2" fmla="*/ 400050 w 3086100"/>
              <a:gd name="connsiteY2" fmla="*/ 107090 h 964340"/>
              <a:gd name="connsiteX3" fmla="*/ 571500 w 3086100"/>
              <a:gd name="connsiteY3" fmla="*/ 2315 h 964340"/>
              <a:gd name="connsiteX4" fmla="*/ 742950 w 3086100"/>
              <a:gd name="connsiteY4" fmla="*/ 49940 h 964340"/>
              <a:gd name="connsiteX5" fmla="*/ 952500 w 3086100"/>
              <a:gd name="connsiteY5" fmla="*/ 221390 h 964340"/>
              <a:gd name="connsiteX6" fmla="*/ 1295400 w 3086100"/>
              <a:gd name="connsiteY6" fmla="*/ 564290 h 964340"/>
              <a:gd name="connsiteX7" fmla="*/ 1638300 w 3086100"/>
              <a:gd name="connsiteY7" fmla="*/ 773840 h 964340"/>
              <a:gd name="connsiteX8" fmla="*/ 2095500 w 3086100"/>
              <a:gd name="connsiteY8" fmla="*/ 878615 h 964340"/>
              <a:gd name="connsiteX9" fmla="*/ 3086100 w 3086100"/>
              <a:gd name="connsiteY9" fmla="*/ 964340 h 96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86100" h="964340">
                <a:moveTo>
                  <a:pt x="0" y="954815"/>
                </a:moveTo>
                <a:cubicBezTo>
                  <a:pt x="71437" y="758758"/>
                  <a:pt x="142875" y="562702"/>
                  <a:pt x="209550" y="421415"/>
                </a:cubicBezTo>
                <a:cubicBezTo>
                  <a:pt x="276225" y="280128"/>
                  <a:pt x="339725" y="176940"/>
                  <a:pt x="400050" y="107090"/>
                </a:cubicBezTo>
                <a:cubicBezTo>
                  <a:pt x="460375" y="37240"/>
                  <a:pt x="514350" y="11840"/>
                  <a:pt x="571500" y="2315"/>
                </a:cubicBezTo>
                <a:cubicBezTo>
                  <a:pt x="628650" y="-7210"/>
                  <a:pt x="679450" y="13428"/>
                  <a:pt x="742950" y="49940"/>
                </a:cubicBezTo>
                <a:cubicBezTo>
                  <a:pt x="806450" y="86452"/>
                  <a:pt x="860425" y="135665"/>
                  <a:pt x="952500" y="221390"/>
                </a:cubicBezTo>
                <a:cubicBezTo>
                  <a:pt x="1044575" y="307115"/>
                  <a:pt x="1181100" y="472215"/>
                  <a:pt x="1295400" y="564290"/>
                </a:cubicBezTo>
                <a:cubicBezTo>
                  <a:pt x="1409700" y="656365"/>
                  <a:pt x="1504950" y="721452"/>
                  <a:pt x="1638300" y="773840"/>
                </a:cubicBezTo>
                <a:cubicBezTo>
                  <a:pt x="1771650" y="826227"/>
                  <a:pt x="1854200" y="846865"/>
                  <a:pt x="2095500" y="878615"/>
                </a:cubicBezTo>
                <a:cubicBezTo>
                  <a:pt x="2336800" y="910365"/>
                  <a:pt x="2711450" y="937352"/>
                  <a:pt x="3086100" y="964340"/>
                </a:cubicBezTo>
              </a:path>
            </a:pathLst>
          </a:custGeom>
          <a:solidFill>
            <a:srgbClr val="E8F4F8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680949" y="4482165"/>
            <a:ext cx="2187195" cy="2187195"/>
          </a:xfrm>
          <a:prstGeom prst="line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3639894" y="495021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8" name="Овал 97"/>
          <p:cNvSpPr/>
          <p:nvPr/>
        </p:nvSpPr>
        <p:spPr>
          <a:xfrm>
            <a:off x="3650146" y="52742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9" name="Овал 98"/>
          <p:cNvSpPr/>
          <p:nvPr/>
        </p:nvSpPr>
        <p:spPr>
          <a:xfrm>
            <a:off x="3650146" y="469818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0" name="Овал 99"/>
          <p:cNvSpPr/>
          <p:nvPr/>
        </p:nvSpPr>
        <p:spPr>
          <a:xfrm>
            <a:off x="3644945" y="455417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3" name="Овал 102"/>
          <p:cNvSpPr/>
          <p:nvPr/>
        </p:nvSpPr>
        <p:spPr>
          <a:xfrm>
            <a:off x="3644945" y="505822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4" name="Овал 113"/>
          <p:cNvSpPr/>
          <p:nvPr/>
        </p:nvSpPr>
        <p:spPr>
          <a:xfrm>
            <a:off x="3644945" y="485058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5" name="Овал 114"/>
          <p:cNvSpPr/>
          <p:nvPr/>
        </p:nvSpPr>
        <p:spPr>
          <a:xfrm>
            <a:off x="3644945" y="477858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6" name="Овал 115"/>
          <p:cNvSpPr/>
          <p:nvPr/>
        </p:nvSpPr>
        <p:spPr>
          <a:xfrm>
            <a:off x="3644945" y="462618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7" name="Овал 116"/>
          <p:cNvSpPr/>
          <p:nvPr/>
        </p:nvSpPr>
        <p:spPr>
          <a:xfrm>
            <a:off x="3644945" y="563429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8" name="Овал 117"/>
          <p:cNvSpPr/>
          <p:nvPr/>
        </p:nvSpPr>
        <p:spPr>
          <a:xfrm>
            <a:off x="3644945" y="490342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9" name="Овал 118"/>
          <p:cNvSpPr/>
          <p:nvPr/>
        </p:nvSpPr>
        <p:spPr>
          <a:xfrm>
            <a:off x="3644945" y="549027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0" name="Овал 119"/>
          <p:cNvSpPr/>
          <p:nvPr/>
        </p:nvSpPr>
        <p:spPr>
          <a:xfrm>
            <a:off x="3644945" y="5152778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1" name="Овал 120"/>
          <p:cNvSpPr/>
          <p:nvPr/>
        </p:nvSpPr>
        <p:spPr>
          <a:xfrm>
            <a:off x="3644945" y="635437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2" name="Овал 121"/>
          <p:cNvSpPr/>
          <p:nvPr/>
        </p:nvSpPr>
        <p:spPr>
          <a:xfrm>
            <a:off x="3648228" y="5022225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6" name="Овал 125"/>
          <p:cNvSpPr/>
          <p:nvPr/>
        </p:nvSpPr>
        <p:spPr>
          <a:xfrm>
            <a:off x="3648228" y="474257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7" name="Овал 136"/>
          <p:cNvSpPr/>
          <p:nvPr/>
        </p:nvSpPr>
        <p:spPr>
          <a:xfrm>
            <a:off x="3644284" y="5110864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8" name="Овал 137"/>
          <p:cNvSpPr/>
          <p:nvPr/>
        </p:nvSpPr>
        <p:spPr>
          <a:xfrm>
            <a:off x="3644945" y="4814585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9" name="Овал 138"/>
          <p:cNvSpPr/>
          <p:nvPr/>
        </p:nvSpPr>
        <p:spPr>
          <a:xfrm>
            <a:off x="3650146" y="4991492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78" name="Овал 177"/>
          <p:cNvSpPr/>
          <p:nvPr/>
        </p:nvSpPr>
        <p:spPr>
          <a:xfrm>
            <a:off x="3644284" y="455417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2" name="Овал 181"/>
          <p:cNvSpPr/>
          <p:nvPr/>
        </p:nvSpPr>
        <p:spPr>
          <a:xfrm>
            <a:off x="3644284" y="485058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3" name="Овал 182"/>
          <p:cNvSpPr/>
          <p:nvPr/>
        </p:nvSpPr>
        <p:spPr>
          <a:xfrm>
            <a:off x="3644329" y="5063500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4" name="Овал 183"/>
          <p:cNvSpPr/>
          <p:nvPr/>
        </p:nvSpPr>
        <p:spPr>
          <a:xfrm>
            <a:off x="3644945" y="649838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5" name="Овал 184"/>
          <p:cNvSpPr/>
          <p:nvPr/>
        </p:nvSpPr>
        <p:spPr>
          <a:xfrm>
            <a:off x="3644284" y="485172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6" name="Овал 185"/>
          <p:cNvSpPr/>
          <p:nvPr/>
        </p:nvSpPr>
        <p:spPr>
          <a:xfrm>
            <a:off x="3649996" y="52742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7" name="Овал 186"/>
          <p:cNvSpPr/>
          <p:nvPr/>
        </p:nvSpPr>
        <p:spPr>
          <a:xfrm>
            <a:off x="3647037" y="469818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8" name="Овал 187"/>
          <p:cNvSpPr/>
          <p:nvPr/>
        </p:nvSpPr>
        <p:spPr>
          <a:xfrm>
            <a:off x="3645234" y="5151666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9" name="Овал 188"/>
          <p:cNvSpPr/>
          <p:nvPr/>
        </p:nvSpPr>
        <p:spPr>
          <a:xfrm>
            <a:off x="3645234" y="455417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0" name="Овал 189"/>
          <p:cNvSpPr/>
          <p:nvPr/>
        </p:nvSpPr>
        <p:spPr>
          <a:xfrm>
            <a:off x="3644656" y="485172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1" name="Овал 190"/>
          <p:cNvSpPr/>
          <p:nvPr/>
        </p:nvSpPr>
        <p:spPr>
          <a:xfrm>
            <a:off x="3639894" y="495288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624689" y="5393696"/>
                <a:ext cx="4462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4689" y="5393696"/>
                <a:ext cx="44627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TextBox 191"/>
              <p:cNvSpPr txBox="1"/>
              <p:nvPr/>
            </p:nvSpPr>
            <p:spPr>
              <a:xfrm>
                <a:off x="4389135" y="4376673"/>
                <a:ext cx="6658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192" name="TextBox 1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35" y="4376673"/>
                <a:ext cx="665888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3" name="Овал 192"/>
          <p:cNvSpPr/>
          <p:nvPr/>
        </p:nvSpPr>
        <p:spPr>
          <a:xfrm>
            <a:off x="3645234" y="485172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4" name="Овал 193"/>
          <p:cNvSpPr/>
          <p:nvPr/>
        </p:nvSpPr>
        <p:spPr>
          <a:xfrm>
            <a:off x="3644656" y="4744006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5" name="Овал 194"/>
          <p:cNvSpPr/>
          <p:nvPr/>
        </p:nvSpPr>
        <p:spPr>
          <a:xfrm>
            <a:off x="3645234" y="462618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6" name="Овал 195"/>
          <p:cNvSpPr/>
          <p:nvPr/>
        </p:nvSpPr>
        <p:spPr>
          <a:xfrm>
            <a:off x="3645234" y="506299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7" name="Овал 196"/>
          <p:cNvSpPr/>
          <p:nvPr/>
        </p:nvSpPr>
        <p:spPr>
          <a:xfrm>
            <a:off x="3645250" y="515404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8" name="Овал 197"/>
          <p:cNvSpPr/>
          <p:nvPr/>
        </p:nvSpPr>
        <p:spPr>
          <a:xfrm>
            <a:off x="3644656" y="469818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9" name="Овал 198"/>
          <p:cNvSpPr/>
          <p:nvPr/>
        </p:nvSpPr>
        <p:spPr>
          <a:xfrm>
            <a:off x="3639894" y="495288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00" name="Овал 199"/>
          <p:cNvSpPr/>
          <p:nvPr/>
        </p:nvSpPr>
        <p:spPr>
          <a:xfrm>
            <a:off x="3645234" y="511118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01" name="Овал 200"/>
          <p:cNvSpPr/>
          <p:nvPr/>
        </p:nvSpPr>
        <p:spPr>
          <a:xfrm>
            <a:off x="3644656" y="477972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02" name="Овал 201"/>
          <p:cNvSpPr/>
          <p:nvPr/>
        </p:nvSpPr>
        <p:spPr>
          <a:xfrm>
            <a:off x="3650146" y="52742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03" name="Овал 202"/>
          <p:cNvSpPr/>
          <p:nvPr/>
        </p:nvSpPr>
        <p:spPr>
          <a:xfrm>
            <a:off x="3649996" y="52742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3038078" y="4697611"/>
                <a:ext cx="4159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8078" y="4697611"/>
                <a:ext cx="415947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3828559" y="3906101"/>
                <a:ext cx="6355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AT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AT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de-AT" b="0" i="1" smtClean="0"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de-AT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8559" y="3906101"/>
                <a:ext cx="635559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Овал 62"/>
          <p:cNvSpPr/>
          <p:nvPr/>
        </p:nvSpPr>
        <p:spPr>
          <a:xfrm>
            <a:off x="3640658" y="495098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4" name="Овал 63"/>
          <p:cNvSpPr/>
          <p:nvPr/>
        </p:nvSpPr>
        <p:spPr>
          <a:xfrm>
            <a:off x="3650910" y="527501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5" name="Овал 64"/>
          <p:cNvSpPr/>
          <p:nvPr/>
        </p:nvSpPr>
        <p:spPr>
          <a:xfrm>
            <a:off x="3650910" y="46989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6" name="Овал 65"/>
          <p:cNvSpPr/>
          <p:nvPr/>
        </p:nvSpPr>
        <p:spPr>
          <a:xfrm>
            <a:off x="3645709" y="455493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9" name="Овал 68"/>
          <p:cNvSpPr/>
          <p:nvPr/>
        </p:nvSpPr>
        <p:spPr>
          <a:xfrm>
            <a:off x="3645709" y="505899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0" name="Овал 69"/>
          <p:cNvSpPr/>
          <p:nvPr/>
        </p:nvSpPr>
        <p:spPr>
          <a:xfrm>
            <a:off x="3645709" y="48513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1" name="Овал 70"/>
          <p:cNvSpPr/>
          <p:nvPr/>
        </p:nvSpPr>
        <p:spPr>
          <a:xfrm>
            <a:off x="3645709" y="4779345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3" name="Овал 72"/>
          <p:cNvSpPr/>
          <p:nvPr/>
        </p:nvSpPr>
        <p:spPr>
          <a:xfrm>
            <a:off x="3645709" y="4626945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4" name="Овал 73"/>
          <p:cNvSpPr/>
          <p:nvPr/>
        </p:nvSpPr>
        <p:spPr>
          <a:xfrm>
            <a:off x="3645709" y="563505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5" name="Овал 74"/>
          <p:cNvSpPr/>
          <p:nvPr/>
        </p:nvSpPr>
        <p:spPr>
          <a:xfrm>
            <a:off x="3645709" y="490418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4" name="Овал 83"/>
          <p:cNvSpPr/>
          <p:nvPr/>
        </p:nvSpPr>
        <p:spPr>
          <a:xfrm>
            <a:off x="3645709" y="549104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5" name="Овал 84"/>
          <p:cNvSpPr/>
          <p:nvPr/>
        </p:nvSpPr>
        <p:spPr>
          <a:xfrm>
            <a:off x="3645709" y="5153542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9" name="Овал 88"/>
          <p:cNvSpPr/>
          <p:nvPr/>
        </p:nvSpPr>
        <p:spPr>
          <a:xfrm>
            <a:off x="3645709" y="635513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0" name="Овал 89"/>
          <p:cNvSpPr/>
          <p:nvPr/>
        </p:nvSpPr>
        <p:spPr>
          <a:xfrm>
            <a:off x="3648992" y="502298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1" name="Овал 90"/>
          <p:cNvSpPr/>
          <p:nvPr/>
        </p:nvSpPr>
        <p:spPr>
          <a:xfrm>
            <a:off x="3648992" y="474334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2" name="Овал 91"/>
          <p:cNvSpPr/>
          <p:nvPr/>
        </p:nvSpPr>
        <p:spPr>
          <a:xfrm>
            <a:off x="3645048" y="5111628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3" name="Овал 92"/>
          <p:cNvSpPr/>
          <p:nvPr/>
        </p:nvSpPr>
        <p:spPr>
          <a:xfrm>
            <a:off x="3645709" y="4815349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4" name="Овал 93"/>
          <p:cNvSpPr/>
          <p:nvPr/>
        </p:nvSpPr>
        <p:spPr>
          <a:xfrm>
            <a:off x="3650910" y="4992256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5" name="Овал 94"/>
          <p:cNvSpPr/>
          <p:nvPr/>
        </p:nvSpPr>
        <p:spPr>
          <a:xfrm>
            <a:off x="3645048" y="455493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6" name="Овал 95"/>
          <p:cNvSpPr/>
          <p:nvPr/>
        </p:nvSpPr>
        <p:spPr>
          <a:xfrm>
            <a:off x="3645048" y="48513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7" name="Овал 96"/>
          <p:cNvSpPr/>
          <p:nvPr/>
        </p:nvSpPr>
        <p:spPr>
          <a:xfrm>
            <a:off x="3645093" y="5064264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1" name="Овал 100"/>
          <p:cNvSpPr/>
          <p:nvPr/>
        </p:nvSpPr>
        <p:spPr>
          <a:xfrm>
            <a:off x="3645709" y="64991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2" name="Овал 101"/>
          <p:cNvSpPr/>
          <p:nvPr/>
        </p:nvSpPr>
        <p:spPr>
          <a:xfrm>
            <a:off x="3645048" y="485249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4" name="Овал 103"/>
          <p:cNvSpPr/>
          <p:nvPr/>
        </p:nvSpPr>
        <p:spPr>
          <a:xfrm>
            <a:off x="3650760" y="527501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5" name="Овал 104"/>
          <p:cNvSpPr/>
          <p:nvPr/>
        </p:nvSpPr>
        <p:spPr>
          <a:xfrm>
            <a:off x="3647801" y="46989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6" name="Овал 105"/>
          <p:cNvSpPr/>
          <p:nvPr/>
        </p:nvSpPr>
        <p:spPr>
          <a:xfrm>
            <a:off x="3645998" y="5152430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7" name="Овал 106"/>
          <p:cNvSpPr/>
          <p:nvPr/>
        </p:nvSpPr>
        <p:spPr>
          <a:xfrm>
            <a:off x="3645998" y="455493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8" name="Овал 107"/>
          <p:cNvSpPr/>
          <p:nvPr/>
        </p:nvSpPr>
        <p:spPr>
          <a:xfrm>
            <a:off x="3645420" y="485249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9" name="Овал 108"/>
          <p:cNvSpPr/>
          <p:nvPr/>
        </p:nvSpPr>
        <p:spPr>
          <a:xfrm>
            <a:off x="3640658" y="495365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0" name="Овал 109"/>
          <p:cNvSpPr/>
          <p:nvPr/>
        </p:nvSpPr>
        <p:spPr>
          <a:xfrm>
            <a:off x="3645998" y="485249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1" name="Овал 110"/>
          <p:cNvSpPr/>
          <p:nvPr/>
        </p:nvSpPr>
        <p:spPr>
          <a:xfrm>
            <a:off x="3645420" y="4744770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2" name="Овал 111"/>
          <p:cNvSpPr/>
          <p:nvPr/>
        </p:nvSpPr>
        <p:spPr>
          <a:xfrm>
            <a:off x="3645998" y="4626945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13" name="Овал 112"/>
          <p:cNvSpPr/>
          <p:nvPr/>
        </p:nvSpPr>
        <p:spPr>
          <a:xfrm>
            <a:off x="3645998" y="5063755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3" name="Овал 122"/>
          <p:cNvSpPr/>
          <p:nvPr/>
        </p:nvSpPr>
        <p:spPr>
          <a:xfrm>
            <a:off x="3646014" y="515481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4" name="Овал 123"/>
          <p:cNvSpPr/>
          <p:nvPr/>
        </p:nvSpPr>
        <p:spPr>
          <a:xfrm>
            <a:off x="3645420" y="46989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5" name="Овал 124"/>
          <p:cNvSpPr/>
          <p:nvPr/>
        </p:nvSpPr>
        <p:spPr>
          <a:xfrm>
            <a:off x="3640658" y="4953651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7" name="Овал 126"/>
          <p:cNvSpPr/>
          <p:nvPr/>
        </p:nvSpPr>
        <p:spPr>
          <a:xfrm>
            <a:off x="3645998" y="5111953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8" name="Овал 127"/>
          <p:cNvSpPr/>
          <p:nvPr/>
        </p:nvSpPr>
        <p:spPr>
          <a:xfrm>
            <a:off x="3645420" y="4780485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9" name="Овал 128"/>
          <p:cNvSpPr/>
          <p:nvPr/>
        </p:nvSpPr>
        <p:spPr>
          <a:xfrm>
            <a:off x="3650910" y="527501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0" name="Овал 129"/>
          <p:cNvSpPr/>
          <p:nvPr/>
        </p:nvSpPr>
        <p:spPr>
          <a:xfrm>
            <a:off x="3650760" y="5275017"/>
            <a:ext cx="72008" cy="720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4163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0.05468 0 L 0.05468 -0.07361 " pathEditMode="relative" rAng="0" ptsTypes="AAA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-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09027 -2.22222E-6 L 0.09027 -0.12083 " pathEditMode="relative" rAng="0" ptsTypes="AAA">
                                      <p:cBhvr>
                                        <p:cTn id="1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02708 -4.44444E-6 L 0.02708 -0.0368 " pathEditMode="relative" rAng="0" ptsTypes="AAA">
                                      <p:cBhvr>
                                        <p:cTn id="2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-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1198 3.7037E-7 L 0.01198 -0.01574 " pathEditMode="relative" rAng="0" ptsTypes="AAA">
                                      <p:cBhvr>
                                        <p:cTn id="3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40741E-7 L 0.06719 -7.40741E-7 L 0.06719 -0.08935 " pathEditMode="relative" rAng="0" ptsTypes="AAA">
                                      <p:cBhvr>
                                        <p:cTn id="4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1" y="-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54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 L 0.03646 0 L 0.03646 -0.04861 " pathEditMode="relative" rAng="0" ptsTypes="AAA">
                                      <p:cBhvr>
                                        <p:cTn id="63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3" y="-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1997 2.22222E-6 L 0.01997 -0.02639 " pathEditMode="relative" rAng="0" ptsTypes="AAA">
                                      <p:cBhvr>
                                        <p:cTn id="72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-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000"/>
                            </p:stCondLst>
                            <p:childTnLst>
                              <p:par>
                                <p:cTn id="8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48148E-6 L 0.13021 1.48148E-6 L 0.13021 -0.17338 " pathEditMode="relative" rAng="0" ptsTypes="AAA">
                                      <p:cBhvr>
                                        <p:cTn id="81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-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000"/>
                            </p:stCondLst>
                            <p:childTnLst>
                              <p:par>
                                <p:cTn id="8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000"/>
                            </p:stCondLst>
                            <p:childTnLst>
                              <p:par>
                                <p:cTn id="8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0.05 4.44444E-6 L 0.05 -0.06667 " pathEditMode="relative" rAng="0" ptsTypes="AAA">
                                      <p:cBhvr>
                                        <p:cTn id="90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6 L 0.11424 0.00024 L 0.11459 -0.15231 " pathEditMode="relative" rAng="0" ptsTypes="AAA">
                                      <p:cBhvr>
                                        <p:cTn id="99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29" y="-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07761 0.00023 L 0.07761 -0.10301 " pathEditMode="relative" rAng="0" ptsTypes="AAA">
                                      <p:cBhvr>
                                        <p:cTn id="108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-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20851 -0.00046 L 0.20851 -0.27824 " pathEditMode="relative" rAng="0" ptsTypes="AAA">
                                      <p:cBhvr>
                                        <p:cTn id="117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-1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33333E-6 L 0.06302 0.00023 L 0.06302 -0.08403 " pathEditMode="relative" rAng="0" ptsTypes="AAA">
                                      <p:cBhvr>
                                        <p:cTn id="12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0.03247 0.00023 L 0.03247 -0.04329 " pathEditMode="relative" rAng="0" ptsTypes="AAA">
                                      <p:cBhvr>
                                        <p:cTn id="135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5" y="-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731 0.00023 L 0.0731 -0.09699 " pathEditMode="relative" rAng="0" ptsTypes="AAA">
                                      <p:cBhvr>
                                        <p:cTn id="144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6" y="-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5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59259E-6 L 0.04046 -2.59259E-6 L 0.04046 -0.0537 " pathEditMode="relative" rAng="0" ptsTypes="AAA">
                                      <p:cBhvr>
                                        <p:cTn id="153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4" y="-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6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8148E-6 L 0.05937 1.48148E-6 L 0.05937 -0.07963 " pathEditMode="relative" rAng="0" ptsTypes="AAA">
                                      <p:cBhvr>
                                        <p:cTn id="162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9" y="-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6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1198 3.7037E-7 L 0.01198 -0.01574 " pathEditMode="relative" rAng="0" ptsTypes="AAA">
                                      <p:cBhvr>
                                        <p:cTn id="171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180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47 L 0.06719 -0.00047 L 0.06719 -0.08982 " pathEditMode="relative" rAng="0" ptsTypes="AAA">
                                      <p:cBhvr>
                                        <p:cTn id="189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1" y="-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0.22362 -0.00069 L 0.22362 -0.2993 " pathEditMode="relative" rAng="0" ptsTypes="AAA">
                                      <p:cBhvr>
                                        <p:cTn id="198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81" y="-1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2000"/>
                            </p:stCondLst>
                            <p:childTnLst>
                              <p:par>
                                <p:cTn id="20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2000"/>
                            </p:stCondLst>
                            <p:childTnLst>
                              <p:par>
                                <p:cTn id="20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2000"/>
                            </p:stCondLst>
                            <p:childTnLst>
                              <p:par>
                                <p:cTn id="20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207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23000"/>
                            </p:stCondLst>
                            <p:childTnLst>
                              <p:par>
                                <p:cTn id="20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3000"/>
                            </p:stCondLst>
                            <p:childTnLst>
                              <p:par>
                                <p:cTn id="2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3000"/>
                            </p:stCondLst>
                            <p:childTnLst>
                              <p:par>
                                <p:cTn id="2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09027 -2.22222E-6 L 0.09027 -0.12083 " pathEditMode="relative" rAng="0" ptsTypes="AAA">
                                      <p:cBhvr>
                                        <p:cTn id="216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4000"/>
                            </p:stCondLst>
                            <p:childTnLst>
                              <p:par>
                                <p:cTn id="21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24000"/>
                            </p:stCondLst>
                            <p:childTnLst>
                              <p:par>
                                <p:cTn id="22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24000"/>
                            </p:stCondLst>
                            <p:childTnLst>
                              <p:par>
                                <p:cTn id="2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02708 -4.44444E-6 L 0.02708 -0.0368 " pathEditMode="relative" rAng="0" ptsTypes="AAA">
                                      <p:cBhvr>
                                        <p:cTn id="225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-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25000"/>
                            </p:stCondLst>
                            <p:childTnLst>
                              <p:par>
                                <p:cTn id="22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25000"/>
                            </p:stCondLst>
                            <p:childTnLst>
                              <p:par>
                                <p:cTn id="23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5000"/>
                            </p:stCondLst>
                            <p:childTnLst>
                              <p:par>
                                <p:cTn id="23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07761 0.00023 L 0.07761 -0.10301 " pathEditMode="relative" rAng="0" ptsTypes="AAA">
                                      <p:cBhvr>
                                        <p:cTn id="234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-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26000"/>
                            </p:stCondLst>
                            <p:childTnLst>
                              <p:par>
                                <p:cTn id="2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26000"/>
                            </p:stCondLst>
                            <p:childTnLst>
                              <p:par>
                                <p:cTn id="23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26000"/>
                            </p:stCondLst>
                            <p:childTnLst>
                              <p:par>
                                <p:cTn id="24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1198 3.7037E-7 L 0.01198 -0.01574 " pathEditMode="relative" rAng="0" ptsTypes="AAA">
                                      <p:cBhvr>
                                        <p:cTn id="243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27000"/>
                            </p:stCondLst>
                            <p:childTnLst>
                              <p:par>
                                <p:cTn id="24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27000"/>
                            </p:stCondLst>
                            <p:childTnLst>
                              <p:par>
                                <p:cTn id="24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7000"/>
                            </p:stCondLst>
                            <p:childTnLst>
                              <p:par>
                                <p:cTn id="25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252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28000"/>
                            </p:stCondLst>
                            <p:childTnLst>
                              <p:par>
                                <p:cTn id="25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28000"/>
                            </p:stCondLst>
                            <p:childTnLst>
                              <p:par>
                                <p:cTn id="25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8000"/>
                            </p:stCondLst>
                            <p:childTnLst>
                              <p:par>
                                <p:cTn id="26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0.05468 0 L 0.05468 -0.07361 " pathEditMode="relative" rAng="0" ptsTypes="AAA">
                                      <p:cBhvr>
                                        <p:cTn id="261" dur="1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-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29000"/>
                            </p:stCondLst>
                            <p:childTnLst>
                              <p:par>
                                <p:cTn id="26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29000"/>
                            </p:stCondLst>
                            <p:childTnLst>
                              <p:par>
                                <p:cTn id="26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9000"/>
                            </p:stCondLst>
                            <p:childTnLst>
                              <p:par>
                                <p:cTn id="26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270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30000"/>
                            </p:stCondLst>
                            <p:childTnLst>
                              <p:par>
                                <p:cTn id="27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30000"/>
                            </p:stCondLst>
                            <p:childTnLst>
                              <p:par>
                                <p:cTn id="27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30000"/>
                            </p:stCondLst>
                            <p:childTnLst>
                              <p:par>
                                <p:cTn id="27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0.03247 0.00023 L 0.03247 -0.04329 " pathEditMode="relative" rAng="0" ptsTypes="AAA">
                                      <p:cBhvr>
                                        <p:cTn id="279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5" y="-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31000"/>
                            </p:stCondLst>
                            <p:childTnLst>
                              <p:par>
                                <p:cTn id="28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31000"/>
                            </p:stCondLst>
                            <p:childTnLst>
                              <p:par>
                                <p:cTn id="28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31000"/>
                            </p:stCondLst>
                            <p:childTnLst>
                              <p:par>
                                <p:cTn id="28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1997 2.22222E-6 L 0.01997 -0.02639 " pathEditMode="relative" rAng="0" ptsTypes="AAA">
                                      <p:cBhvr>
                                        <p:cTn id="288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-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32000"/>
                            </p:stCondLst>
                            <p:childTnLst>
                              <p:par>
                                <p:cTn id="29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32000"/>
                            </p:stCondLst>
                            <p:childTnLst>
                              <p:par>
                                <p:cTn id="29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32000"/>
                            </p:stCondLst>
                            <p:childTnLst>
                              <p:par>
                                <p:cTn id="29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47 L 0.06719 -0.00047 L 0.06719 -0.08982 " pathEditMode="relative" rAng="0" ptsTypes="AAA">
                                      <p:cBhvr>
                                        <p:cTn id="297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1" y="-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33000"/>
                            </p:stCondLst>
                            <p:childTnLst>
                              <p:par>
                                <p:cTn id="29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33000"/>
                            </p:stCondLst>
                            <p:childTnLst>
                              <p:par>
                                <p:cTn id="30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33000"/>
                            </p:stCondLst>
                            <p:childTnLst>
                              <p:par>
                                <p:cTn id="30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07761 0.00023 L 0.07761 -0.10301 " pathEditMode="relative" rAng="0" ptsTypes="AAA">
                                      <p:cBhvr>
                                        <p:cTn id="306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-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34000"/>
                            </p:stCondLst>
                            <p:childTnLst>
                              <p:par>
                                <p:cTn id="30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34000"/>
                            </p:stCondLst>
                            <p:childTnLst>
                              <p:par>
                                <p:cTn id="31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34000"/>
                            </p:stCondLst>
                            <p:childTnLst>
                              <p:par>
                                <p:cTn id="31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02708 -4.44444E-6 L 0.02708 -0.0368 " pathEditMode="relative" rAng="0" ptsTypes="AAA">
                                      <p:cBhvr>
                                        <p:cTn id="315" dur="1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-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35000"/>
                            </p:stCondLst>
                            <p:childTnLst>
                              <p:par>
                                <p:cTn id="31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35000"/>
                            </p:stCondLst>
                            <p:childTnLst>
                              <p:par>
                                <p:cTn id="32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35000"/>
                            </p:stCondLst>
                            <p:childTnLst>
                              <p:par>
                                <p:cTn id="3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0.05468 0 L 0.05468 -0.07361 " pathEditMode="relative" rAng="0" ptsTypes="AAA">
                                      <p:cBhvr>
                                        <p:cTn id="324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-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36000"/>
                            </p:stCondLst>
                            <p:childTnLst>
                              <p:par>
                                <p:cTn id="32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36000"/>
                            </p:stCondLst>
                            <p:childTnLst>
                              <p:par>
                                <p:cTn id="32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36000"/>
                            </p:stCondLst>
                            <p:childTnLst>
                              <p:par>
                                <p:cTn id="33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731 0.00023 L 0.0731 -0.09699 " pathEditMode="relative" rAng="0" ptsTypes="AAA">
                                      <p:cBhvr>
                                        <p:cTn id="333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6" y="-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37000"/>
                            </p:stCondLst>
                            <p:childTnLst>
                              <p:par>
                                <p:cTn id="33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37000"/>
                            </p:stCondLst>
                            <p:childTnLst>
                              <p:par>
                                <p:cTn id="33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37000"/>
                            </p:stCondLst>
                            <p:childTnLst>
                              <p:par>
                                <p:cTn id="34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 L 0.03646 0 L 0.03646 -0.04861 " pathEditMode="relative" rAng="0" ptsTypes="AAA">
                                      <p:cBhvr>
                                        <p:cTn id="342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3" y="-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38000"/>
                            </p:stCondLst>
                            <p:childTnLst>
                              <p:par>
                                <p:cTn id="3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38000"/>
                            </p:stCondLst>
                            <p:childTnLst>
                              <p:par>
                                <p:cTn id="34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38000"/>
                            </p:stCondLst>
                            <p:childTnLst>
                              <p:par>
                                <p:cTn id="35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09027 -2.22222E-6 L 0.09027 -0.12083 " pathEditMode="relative" rAng="0" ptsTypes="AAA">
                                      <p:cBhvr>
                                        <p:cTn id="351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39000"/>
                            </p:stCondLst>
                            <p:childTnLst>
                              <p:par>
                                <p:cTn id="3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39000"/>
                            </p:stCondLst>
                            <p:childTnLst>
                              <p:par>
                                <p:cTn id="35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39000"/>
                            </p:stCondLst>
                            <p:childTnLst>
                              <p:par>
                                <p:cTn id="35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09027 -2.22222E-6 L 0.09027 -0.12083 " pathEditMode="relative" rAng="0" ptsTypes="AAA">
                                      <p:cBhvr>
                                        <p:cTn id="360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40000"/>
                            </p:stCondLst>
                            <p:childTnLst>
                              <p:par>
                                <p:cTn id="36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40000"/>
                            </p:stCondLst>
                            <p:childTnLst>
                              <p:par>
                                <p:cTn id="36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40000"/>
                            </p:stCondLst>
                            <p:childTnLst>
                              <p:par>
                                <p:cTn id="36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0.05468 0 L 0.05468 -0.07361 " pathEditMode="relative" rAng="0" ptsTypes="AAA">
                                      <p:cBhvr>
                                        <p:cTn id="36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-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41000"/>
                            </p:stCondLst>
                            <p:childTnLst>
                              <p:par>
                                <p:cTn id="37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41000"/>
                            </p:stCondLst>
                            <p:childTnLst>
                              <p:par>
                                <p:cTn id="37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41000"/>
                            </p:stCondLst>
                            <p:childTnLst>
                              <p:par>
                                <p:cTn id="37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09027 -2.22222E-6 L 0.09027 -0.12083 " pathEditMode="relative" rAng="0" ptsTypes="AAA">
                                      <p:cBhvr>
                                        <p:cTn id="37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42000"/>
                            </p:stCondLst>
                            <p:childTnLst>
                              <p:par>
                                <p:cTn id="38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42000"/>
                            </p:stCondLst>
                            <p:childTnLst>
                              <p:par>
                                <p:cTn id="38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42000"/>
                            </p:stCondLst>
                            <p:childTnLst>
                              <p:par>
                                <p:cTn id="38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02708 -4.44444E-6 L 0.02708 -0.0368 " pathEditMode="relative" rAng="0" ptsTypes="AAA">
                                      <p:cBhvr>
                                        <p:cTn id="38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-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43000"/>
                            </p:stCondLst>
                            <p:childTnLst>
                              <p:par>
                                <p:cTn id="38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43000"/>
                            </p:stCondLst>
                            <p:childTnLst>
                              <p:par>
                                <p:cTn id="39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43000"/>
                            </p:stCondLst>
                            <p:childTnLst>
                              <p:par>
                                <p:cTn id="39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1198 3.7037E-7 L 0.01198 -0.01574 " pathEditMode="relative" rAng="0" ptsTypes="AAA">
                                      <p:cBhvr>
                                        <p:cTn id="39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44000"/>
                            </p:stCondLst>
                            <p:childTnLst>
                              <p:par>
                                <p:cTn id="39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44000"/>
                            </p:stCondLst>
                            <p:childTnLst>
                              <p:par>
                                <p:cTn id="40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44000"/>
                            </p:stCondLst>
                            <p:childTnLst>
                              <p:par>
                                <p:cTn id="40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40741E-7 L 0.06719 -7.40741E-7 L 0.06719 -0.08935 " pathEditMode="relative" rAng="0" ptsTypes="AAA">
                                      <p:cBhvr>
                                        <p:cTn id="40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1" y="-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45000"/>
                            </p:stCondLst>
                            <p:childTnLst>
                              <p:par>
                                <p:cTn id="40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45000"/>
                            </p:stCondLst>
                            <p:childTnLst>
                              <p:par>
                                <p:cTn id="4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45000"/>
                            </p:stCondLst>
                            <p:childTnLst>
                              <p:par>
                                <p:cTn id="41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41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46000"/>
                            </p:stCondLst>
                            <p:childTnLst>
                              <p:par>
                                <p:cTn id="41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46000"/>
                            </p:stCondLst>
                            <p:childTnLst>
                              <p:par>
                                <p:cTn id="4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46000"/>
                            </p:stCondLst>
                            <p:childTnLst>
                              <p:par>
                                <p:cTn id="42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 L 0.03646 0 L 0.03646 -0.04861 " pathEditMode="relative" rAng="0" ptsTypes="AAA">
                                      <p:cBhvr>
                                        <p:cTn id="42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3" y="-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47000"/>
                            </p:stCondLst>
                            <p:childTnLst>
                              <p:par>
                                <p:cTn id="42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47000"/>
                            </p:stCondLst>
                            <p:childTnLst>
                              <p:par>
                                <p:cTn id="42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47000"/>
                            </p:stCondLst>
                            <p:childTnLst>
                              <p:par>
                                <p:cTn id="43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1997 2.22222E-6 L 0.01997 -0.02639 " pathEditMode="relative" rAng="0" ptsTypes="AAA">
                                      <p:cBhvr>
                                        <p:cTn id="43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-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48000"/>
                            </p:stCondLst>
                            <p:childTnLst>
                              <p:par>
                                <p:cTn id="43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48000"/>
                            </p:stCondLst>
                            <p:childTnLst>
                              <p:par>
                                <p:cTn id="43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48000"/>
                            </p:stCondLst>
                            <p:childTnLst>
                              <p:par>
                                <p:cTn id="44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48148E-6 L 0.13021 1.48148E-6 L 0.13021 -0.17338 " pathEditMode="relative" rAng="0" ptsTypes="AAA">
                                      <p:cBhvr>
                                        <p:cTn id="44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-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49000"/>
                            </p:stCondLst>
                            <p:childTnLst>
                              <p:par>
                                <p:cTn id="44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49000"/>
                            </p:stCondLst>
                            <p:childTnLst>
                              <p:par>
                                <p:cTn id="44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49000"/>
                            </p:stCondLst>
                            <p:childTnLst>
                              <p:par>
                                <p:cTn id="44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0.05 4.44444E-6 L 0.05 -0.06667 " pathEditMode="relative" rAng="0" ptsTypes="AAA">
                                      <p:cBhvr>
                                        <p:cTn id="45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50000"/>
                            </p:stCondLst>
                            <p:childTnLst>
                              <p:par>
                                <p:cTn id="45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50000"/>
                            </p:stCondLst>
                            <p:childTnLst>
                              <p:par>
                                <p:cTn id="45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50000"/>
                            </p:stCondLst>
                            <p:childTnLst>
                              <p:par>
                                <p:cTn id="45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6 L 0.11424 0.00024 L 0.11459 -0.15231 " pathEditMode="relative" rAng="0" ptsTypes="AAA">
                                      <p:cBhvr>
                                        <p:cTn id="45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29" y="-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51000"/>
                            </p:stCondLst>
                            <p:childTnLst>
                              <p:par>
                                <p:cTn id="46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51000"/>
                            </p:stCondLst>
                            <p:childTnLst>
                              <p:par>
                                <p:cTn id="46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51000"/>
                            </p:stCondLst>
                            <p:childTnLst>
                              <p:par>
                                <p:cTn id="46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07761 0.00023 L 0.07761 -0.10301 " pathEditMode="relative" rAng="0" ptsTypes="AAA">
                                      <p:cBhvr>
                                        <p:cTn id="46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-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52000"/>
                            </p:stCondLst>
                            <p:childTnLst>
                              <p:par>
                                <p:cTn id="47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52000"/>
                            </p:stCondLst>
                            <p:childTnLst>
                              <p:par>
                                <p:cTn id="47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52000"/>
                            </p:stCondLst>
                            <p:childTnLst>
                              <p:par>
                                <p:cTn id="47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20851 -0.00046 L 0.20851 -0.27824 " pathEditMode="relative" rAng="0" ptsTypes="AAA">
                                      <p:cBhvr>
                                        <p:cTn id="47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-1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53000"/>
                            </p:stCondLst>
                            <p:childTnLst>
                              <p:par>
                                <p:cTn id="47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53000"/>
                            </p:stCondLst>
                            <p:childTnLst>
                              <p:par>
                                <p:cTn id="48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53000"/>
                            </p:stCondLst>
                            <p:childTnLst>
                              <p:par>
                                <p:cTn id="48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33333E-6 L 0.06302 0.00023 L 0.06302 -0.08403 " pathEditMode="relative" rAng="0" ptsTypes="AAA">
                                      <p:cBhvr>
                                        <p:cTn id="48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54000"/>
                            </p:stCondLst>
                            <p:childTnLst>
                              <p:par>
                                <p:cTn id="48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54000"/>
                            </p:stCondLst>
                            <p:childTnLst>
                              <p:par>
                                <p:cTn id="49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54000"/>
                            </p:stCondLst>
                            <p:childTnLst>
                              <p:par>
                                <p:cTn id="49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0.03247 0.00023 L 0.03247 -0.04329 " pathEditMode="relative" rAng="0" ptsTypes="AAA">
                                      <p:cBhvr>
                                        <p:cTn id="49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5" y="-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55000"/>
                            </p:stCondLst>
                            <p:childTnLst>
                              <p:par>
                                <p:cTn id="49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55000"/>
                            </p:stCondLst>
                            <p:childTnLst>
                              <p:par>
                                <p:cTn id="50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55000"/>
                            </p:stCondLst>
                            <p:childTnLst>
                              <p:par>
                                <p:cTn id="50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731 0.00023 L 0.0731 -0.09699 " pathEditMode="relative" rAng="0" ptsTypes="AAA">
                                      <p:cBhvr>
                                        <p:cTn id="50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6" y="-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56000"/>
                            </p:stCondLst>
                            <p:childTnLst>
                              <p:par>
                                <p:cTn id="50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56000"/>
                            </p:stCondLst>
                            <p:childTnLst>
                              <p:par>
                                <p:cTn id="50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56000"/>
                            </p:stCondLst>
                            <p:childTnLst>
                              <p:par>
                                <p:cTn id="51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59259E-6 L 0.04046 -2.59259E-6 L 0.04046 -0.0537 " pathEditMode="relative" rAng="0" ptsTypes="AAA">
                                      <p:cBhvr>
                                        <p:cTn id="51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4" y="-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57000"/>
                            </p:stCondLst>
                            <p:childTnLst>
                              <p:par>
                                <p:cTn id="51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57000"/>
                            </p:stCondLst>
                            <p:childTnLst>
                              <p:par>
                                <p:cTn id="5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57000"/>
                            </p:stCondLst>
                            <p:childTnLst>
                              <p:par>
                                <p:cTn id="52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8148E-6 L 0.05937 1.48148E-6 L 0.05937 -0.07963 " pathEditMode="relative" rAng="0" ptsTypes="AAA">
                                      <p:cBhvr>
                                        <p:cTn id="52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9" y="-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58000"/>
                            </p:stCondLst>
                            <p:childTnLst>
                              <p:par>
                                <p:cTn id="5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58000"/>
                            </p:stCondLst>
                            <p:childTnLst>
                              <p:par>
                                <p:cTn id="52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58000"/>
                            </p:stCondLst>
                            <p:childTnLst>
                              <p:par>
                                <p:cTn id="53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1198 3.7037E-7 L 0.01198 -0.01574 " pathEditMode="relative" rAng="0" ptsTypes="AAA">
                                      <p:cBhvr>
                                        <p:cTn id="53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59000"/>
                            </p:stCondLst>
                            <p:childTnLst>
                              <p:par>
                                <p:cTn id="53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59000"/>
                            </p:stCondLst>
                            <p:childTnLst>
                              <p:par>
                                <p:cTn id="53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59000"/>
                            </p:stCondLst>
                            <p:childTnLst>
                              <p:par>
                                <p:cTn id="53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54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60000"/>
                            </p:stCondLst>
                            <p:childTnLst>
                              <p:par>
                                <p:cTn id="54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60000"/>
                            </p:stCondLst>
                            <p:childTnLst>
                              <p:par>
                                <p:cTn id="54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60000"/>
                            </p:stCondLst>
                            <p:childTnLst>
                              <p:par>
                                <p:cTn id="54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47 L 0.06719 -0.00047 L 0.06719 -0.08982 " pathEditMode="relative" rAng="0" ptsTypes="AAA">
                                      <p:cBhvr>
                                        <p:cTn id="54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1" y="-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61000"/>
                            </p:stCondLst>
                            <p:childTnLst>
                              <p:par>
                                <p:cTn id="55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>
                            <p:stCondLst>
                              <p:cond delay="61000"/>
                            </p:stCondLst>
                            <p:childTnLst>
                              <p:par>
                                <p:cTn id="55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61000"/>
                            </p:stCondLst>
                            <p:childTnLst>
                              <p:par>
                                <p:cTn id="55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0.22362 -0.00069 L 0.22362 -0.2993 " pathEditMode="relative" rAng="0" ptsTypes="AAA">
                                      <p:cBhvr>
                                        <p:cTn id="558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81" y="-1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62000"/>
                            </p:stCondLst>
                            <p:childTnLst>
                              <p:par>
                                <p:cTn id="56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62000"/>
                            </p:stCondLst>
                            <p:childTnLst>
                              <p:par>
                                <p:cTn id="56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62000"/>
                            </p:stCondLst>
                            <p:childTnLst>
                              <p:par>
                                <p:cTn id="56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56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>
                            <p:stCondLst>
                              <p:cond delay="63000"/>
                            </p:stCondLst>
                            <p:childTnLst>
                              <p:par>
                                <p:cTn id="56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1" fill="hold">
                            <p:stCondLst>
                              <p:cond delay="63000"/>
                            </p:stCondLst>
                            <p:childTnLst>
                              <p:par>
                                <p:cTn id="57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63000"/>
                            </p:stCondLst>
                            <p:childTnLst>
                              <p:par>
                                <p:cTn id="57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09027 -2.22222E-6 L 0.09027 -0.12083 " pathEditMode="relative" rAng="0" ptsTypes="AAA">
                                      <p:cBhvr>
                                        <p:cTn id="57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>
                            <p:stCondLst>
                              <p:cond delay="64000"/>
                            </p:stCondLst>
                            <p:childTnLst>
                              <p:par>
                                <p:cTn id="57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>
                            <p:stCondLst>
                              <p:cond delay="64000"/>
                            </p:stCondLst>
                            <p:childTnLst>
                              <p:par>
                                <p:cTn id="58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3" fill="hold">
                            <p:stCondLst>
                              <p:cond delay="64000"/>
                            </p:stCondLst>
                            <p:childTnLst>
                              <p:par>
                                <p:cTn id="58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02708 -4.44444E-6 L 0.02708 -0.0368 " pathEditMode="relative" rAng="0" ptsTypes="AAA">
                                      <p:cBhvr>
                                        <p:cTn id="58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-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6" fill="hold">
                            <p:stCondLst>
                              <p:cond delay="65000"/>
                            </p:stCondLst>
                            <p:childTnLst>
                              <p:par>
                                <p:cTn id="58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>
                            <p:stCondLst>
                              <p:cond delay="65000"/>
                            </p:stCondLst>
                            <p:childTnLst>
                              <p:par>
                                <p:cTn id="59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65000"/>
                            </p:stCondLst>
                            <p:childTnLst>
                              <p:par>
                                <p:cTn id="59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07761 0.00023 L 0.07761 -0.10301 " pathEditMode="relative" rAng="0" ptsTypes="AAA">
                                      <p:cBhvr>
                                        <p:cTn id="59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-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5" fill="hold">
                            <p:stCondLst>
                              <p:cond delay="66000"/>
                            </p:stCondLst>
                            <p:childTnLst>
                              <p:par>
                                <p:cTn id="59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8" fill="hold">
                            <p:stCondLst>
                              <p:cond delay="66000"/>
                            </p:stCondLst>
                            <p:childTnLst>
                              <p:par>
                                <p:cTn id="59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66000"/>
                            </p:stCondLst>
                            <p:childTnLst>
                              <p:par>
                                <p:cTn id="60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1198 3.7037E-7 L 0.01198 -0.01574 " pathEditMode="relative" rAng="0" ptsTypes="AAA">
                                      <p:cBhvr>
                                        <p:cTn id="60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>
                            <p:stCondLst>
                              <p:cond delay="67000"/>
                            </p:stCondLst>
                            <p:childTnLst>
                              <p:par>
                                <p:cTn id="60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67000"/>
                            </p:stCondLst>
                            <p:childTnLst>
                              <p:par>
                                <p:cTn id="60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67000"/>
                            </p:stCondLst>
                            <p:childTnLst>
                              <p:par>
                                <p:cTn id="61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61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>
                            <p:stCondLst>
                              <p:cond delay="68000"/>
                            </p:stCondLst>
                            <p:childTnLst>
                              <p:par>
                                <p:cTn id="61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>
                            <p:stCondLst>
                              <p:cond delay="68000"/>
                            </p:stCondLst>
                            <p:childTnLst>
                              <p:par>
                                <p:cTn id="6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68000"/>
                            </p:stCondLst>
                            <p:childTnLst>
                              <p:par>
                                <p:cTn id="62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0.05468 0 L 0.05468 -0.07361 " pathEditMode="relative" rAng="0" ptsTypes="AAA">
                                      <p:cBhvr>
                                        <p:cTn id="621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-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2" fill="hold">
                            <p:stCondLst>
                              <p:cond delay="69000"/>
                            </p:stCondLst>
                            <p:childTnLst>
                              <p:par>
                                <p:cTn id="62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>
                            <p:stCondLst>
                              <p:cond delay="69000"/>
                            </p:stCondLst>
                            <p:childTnLst>
                              <p:par>
                                <p:cTn id="62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8" fill="hold">
                            <p:stCondLst>
                              <p:cond delay="69000"/>
                            </p:stCondLst>
                            <p:childTnLst>
                              <p:par>
                                <p:cTn id="62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04428 3.33333E-6 L 0.04428 -0.05903 " pathEditMode="relative" rAng="0" ptsTypes="AAA">
                                      <p:cBhvr>
                                        <p:cTn id="630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1" fill="hold">
                            <p:stCondLst>
                              <p:cond delay="70000"/>
                            </p:stCondLst>
                            <p:childTnLst>
                              <p:par>
                                <p:cTn id="63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4" fill="hold">
                            <p:stCondLst>
                              <p:cond delay="70000"/>
                            </p:stCondLst>
                            <p:childTnLst>
                              <p:par>
                                <p:cTn id="63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7" fill="hold">
                            <p:stCondLst>
                              <p:cond delay="70000"/>
                            </p:stCondLst>
                            <p:childTnLst>
                              <p:par>
                                <p:cTn id="63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0.03247 0.00023 L 0.03247 -0.04329 " pathEditMode="relative" rAng="0" ptsTypes="AAA">
                                      <p:cBhvr>
                                        <p:cTn id="63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5" y="-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0" fill="hold">
                            <p:stCondLst>
                              <p:cond delay="71000"/>
                            </p:stCondLst>
                            <p:childTnLst>
                              <p:par>
                                <p:cTn id="64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3" fill="hold">
                            <p:stCondLst>
                              <p:cond delay="71000"/>
                            </p:stCondLst>
                            <p:childTnLst>
                              <p:par>
                                <p:cTn id="64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6" fill="hold">
                            <p:stCondLst>
                              <p:cond delay="71000"/>
                            </p:stCondLst>
                            <p:childTnLst>
                              <p:par>
                                <p:cTn id="64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1997 2.22222E-6 L 0.01997 -0.02639 " pathEditMode="relative" rAng="0" ptsTypes="AAA">
                                      <p:cBhvr>
                                        <p:cTn id="648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-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9" fill="hold">
                            <p:stCondLst>
                              <p:cond delay="72000"/>
                            </p:stCondLst>
                            <p:childTnLst>
                              <p:par>
                                <p:cTn id="65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2" fill="hold">
                            <p:stCondLst>
                              <p:cond delay="72000"/>
                            </p:stCondLst>
                            <p:childTnLst>
                              <p:par>
                                <p:cTn id="65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5" fill="hold">
                            <p:stCondLst>
                              <p:cond delay="72000"/>
                            </p:stCondLst>
                            <p:childTnLst>
                              <p:par>
                                <p:cTn id="65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47 L 0.06719 -0.00047 L 0.06719 -0.08982 " pathEditMode="relative" rAng="0" ptsTypes="AAA">
                                      <p:cBhvr>
                                        <p:cTn id="657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1" y="-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8" fill="hold">
                            <p:stCondLst>
                              <p:cond delay="73000"/>
                            </p:stCondLst>
                            <p:childTnLst>
                              <p:par>
                                <p:cTn id="65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1" fill="hold">
                            <p:stCondLst>
                              <p:cond delay="73000"/>
                            </p:stCondLst>
                            <p:childTnLst>
                              <p:par>
                                <p:cTn id="66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>
                            <p:stCondLst>
                              <p:cond delay="73000"/>
                            </p:stCondLst>
                            <p:childTnLst>
                              <p:par>
                                <p:cTn id="66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L 0.07761 0.00023 L 0.07761 -0.10301 " pathEditMode="relative" rAng="0" ptsTypes="AAA">
                                      <p:cBhvr>
                                        <p:cTn id="666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-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7" fill="hold">
                            <p:stCondLst>
                              <p:cond delay="74000"/>
                            </p:stCondLst>
                            <p:childTnLst>
                              <p:par>
                                <p:cTn id="66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0" fill="hold">
                            <p:stCondLst>
                              <p:cond delay="74000"/>
                            </p:stCondLst>
                            <p:childTnLst>
                              <p:par>
                                <p:cTn id="67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3" fill="hold">
                            <p:stCondLst>
                              <p:cond delay="74000"/>
                            </p:stCondLst>
                            <p:childTnLst>
                              <p:par>
                                <p:cTn id="67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02708 -4.44444E-6 L 0.02708 -0.0368 " pathEditMode="relative" rAng="0" ptsTypes="AAA">
                                      <p:cBhvr>
                                        <p:cTn id="675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-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6" fill="hold">
                            <p:stCondLst>
                              <p:cond delay="75000"/>
                            </p:stCondLst>
                            <p:childTnLst>
                              <p:par>
                                <p:cTn id="67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9" fill="hold">
                            <p:stCondLst>
                              <p:cond delay="75000"/>
                            </p:stCondLst>
                            <p:childTnLst>
                              <p:par>
                                <p:cTn id="68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2" fill="hold">
                            <p:stCondLst>
                              <p:cond delay="75000"/>
                            </p:stCondLst>
                            <p:childTnLst>
                              <p:par>
                                <p:cTn id="68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0.05468 0 L 0.05468 -0.07361 " pathEditMode="relative" rAng="0" ptsTypes="AAA">
                                      <p:cBhvr>
                                        <p:cTn id="684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-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5" fill="hold">
                            <p:stCondLst>
                              <p:cond delay="76000"/>
                            </p:stCondLst>
                            <p:childTnLst>
                              <p:par>
                                <p:cTn id="68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8" fill="hold">
                            <p:stCondLst>
                              <p:cond delay="76000"/>
                            </p:stCondLst>
                            <p:childTnLst>
                              <p:par>
                                <p:cTn id="68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1" fill="hold">
                            <p:stCondLst>
                              <p:cond delay="76000"/>
                            </p:stCondLst>
                            <p:childTnLst>
                              <p:par>
                                <p:cTn id="69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0731 0.00023 L 0.0731 -0.09699 " pathEditMode="relative" rAng="0" ptsTypes="AAA">
                                      <p:cBhvr>
                                        <p:cTn id="69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6" y="-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4" fill="hold">
                            <p:stCondLst>
                              <p:cond delay="77000"/>
                            </p:stCondLst>
                            <p:childTnLst>
                              <p:par>
                                <p:cTn id="69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7" fill="hold">
                            <p:stCondLst>
                              <p:cond delay="77000"/>
                            </p:stCondLst>
                            <p:childTnLst>
                              <p:par>
                                <p:cTn id="69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>
                            <p:stCondLst>
                              <p:cond delay="77000"/>
                            </p:stCondLst>
                            <p:childTnLst>
                              <p:par>
                                <p:cTn id="70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 L 0.03646 0 L 0.03646 -0.04861 " pathEditMode="relative" rAng="0" ptsTypes="AAA">
                                      <p:cBhvr>
                                        <p:cTn id="702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3" y="-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3" fill="hold">
                            <p:stCondLst>
                              <p:cond delay="78000"/>
                            </p:stCondLst>
                            <p:childTnLst>
                              <p:par>
                                <p:cTn id="70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6" fill="hold">
                            <p:stCondLst>
                              <p:cond delay="78000"/>
                            </p:stCondLst>
                            <p:childTnLst>
                              <p:par>
                                <p:cTn id="70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>
                            <p:stCondLst>
                              <p:cond delay="78000"/>
                            </p:stCondLst>
                            <p:childTnLst>
                              <p:par>
                                <p:cTn id="7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09027 -2.22222E-6 L 0.09027 -0.12083 " pathEditMode="relative" rAng="0" ptsTypes="AAA">
                                      <p:cBhvr>
                                        <p:cTn id="711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2" fill="hold">
                            <p:stCondLst>
                              <p:cond delay="79000"/>
                            </p:stCondLst>
                            <p:childTnLst>
                              <p:par>
                                <p:cTn id="71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5" fill="hold">
                            <p:stCondLst>
                              <p:cond delay="79000"/>
                            </p:stCondLst>
                            <p:childTnLst>
                              <p:par>
                                <p:cTn id="7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8" fill="hold">
                            <p:stCondLst>
                              <p:cond delay="79000"/>
                            </p:stCondLst>
                            <p:childTnLst>
                              <p:par>
                                <p:cTn id="71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09027 -2.22222E-6 L 0.09027 -0.12083 " pathEditMode="relative" rAng="0" ptsTypes="AAA">
                                      <p:cBhvr>
                                        <p:cTn id="72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1" fill="hold">
                            <p:stCondLst>
                              <p:cond delay="80000"/>
                            </p:stCondLst>
                            <p:childTnLst>
                              <p:par>
                                <p:cTn id="72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29" grpId="2" animBg="1"/>
      <p:bldP spid="98" grpId="0" animBg="1"/>
      <p:bldP spid="98" grpId="1" animBg="1"/>
      <p:bldP spid="98" grpId="2" animBg="1"/>
      <p:bldP spid="99" grpId="0" animBg="1"/>
      <p:bldP spid="99" grpId="1" animBg="1"/>
      <p:bldP spid="99" grpId="2" animBg="1"/>
      <p:bldP spid="100" grpId="0" animBg="1"/>
      <p:bldP spid="100" grpId="1" animBg="1"/>
      <p:bldP spid="100" grpId="2" animBg="1"/>
      <p:bldP spid="103" grpId="0" animBg="1"/>
      <p:bldP spid="103" grpId="1" animBg="1"/>
      <p:bldP spid="103" grpId="2" animBg="1"/>
      <p:bldP spid="114" grpId="0" animBg="1"/>
      <p:bldP spid="114" grpId="1" animBg="1"/>
      <p:bldP spid="114" grpId="2" animBg="1"/>
      <p:bldP spid="115" grpId="0" animBg="1"/>
      <p:bldP spid="115" grpId="1" animBg="1"/>
      <p:bldP spid="115" grpId="2" animBg="1"/>
      <p:bldP spid="116" grpId="0" animBg="1"/>
      <p:bldP spid="116" grpId="1" animBg="1"/>
      <p:bldP spid="116" grpId="2" animBg="1"/>
      <p:bldP spid="117" grpId="0" animBg="1"/>
      <p:bldP spid="117" grpId="1" animBg="1"/>
      <p:bldP spid="117" grpId="2" animBg="1"/>
      <p:bldP spid="118" grpId="0" animBg="1"/>
      <p:bldP spid="118" grpId="1" animBg="1"/>
      <p:bldP spid="118" grpId="2" animBg="1"/>
      <p:bldP spid="119" grpId="0" animBg="1"/>
      <p:bldP spid="119" grpId="1" animBg="1"/>
      <p:bldP spid="119" grpId="2" animBg="1"/>
      <p:bldP spid="120" grpId="0" animBg="1"/>
      <p:bldP spid="120" grpId="1" animBg="1"/>
      <p:bldP spid="120" grpId="2" animBg="1"/>
      <p:bldP spid="121" grpId="0" animBg="1"/>
      <p:bldP spid="121" grpId="1" animBg="1"/>
      <p:bldP spid="121" grpId="2" animBg="1"/>
      <p:bldP spid="122" grpId="0" animBg="1"/>
      <p:bldP spid="122" grpId="1" animBg="1"/>
      <p:bldP spid="122" grpId="2" animBg="1"/>
      <p:bldP spid="126" grpId="0" animBg="1"/>
      <p:bldP spid="126" grpId="1" animBg="1"/>
      <p:bldP spid="126" grpId="2" animBg="1"/>
      <p:bldP spid="137" grpId="0" animBg="1"/>
      <p:bldP spid="137" grpId="1" animBg="1"/>
      <p:bldP spid="137" grpId="2" animBg="1"/>
      <p:bldP spid="138" grpId="0" animBg="1"/>
      <p:bldP spid="138" grpId="1" animBg="1"/>
      <p:bldP spid="138" grpId="2" animBg="1"/>
      <p:bldP spid="139" grpId="0" animBg="1"/>
      <p:bldP spid="139" grpId="1" animBg="1"/>
      <p:bldP spid="139" grpId="2" animBg="1"/>
      <p:bldP spid="178" grpId="0" animBg="1"/>
      <p:bldP spid="178" grpId="1" animBg="1"/>
      <p:bldP spid="178" grpId="2" animBg="1"/>
      <p:bldP spid="182" grpId="0" animBg="1"/>
      <p:bldP spid="182" grpId="1" animBg="1"/>
      <p:bldP spid="182" grpId="2" animBg="1"/>
      <p:bldP spid="183" grpId="0" animBg="1"/>
      <p:bldP spid="183" grpId="1" animBg="1"/>
      <p:bldP spid="183" grpId="2" animBg="1"/>
      <p:bldP spid="184" grpId="0" animBg="1"/>
      <p:bldP spid="184" grpId="1" animBg="1"/>
      <p:bldP spid="184" grpId="2" animBg="1"/>
      <p:bldP spid="185" grpId="0" animBg="1"/>
      <p:bldP spid="185" grpId="1" animBg="1"/>
      <p:bldP spid="185" grpId="2" animBg="1"/>
      <p:bldP spid="186" grpId="0" animBg="1"/>
      <p:bldP spid="186" grpId="1" animBg="1"/>
      <p:bldP spid="186" grpId="2" animBg="1"/>
      <p:bldP spid="187" grpId="0" animBg="1"/>
      <p:bldP spid="187" grpId="1" animBg="1"/>
      <p:bldP spid="187" grpId="2" animBg="1"/>
      <p:bldP spid="188" grpId="0" animBg="1"/>
      <p:bldP spid="188" grpId="1" animBg="1"/>
      <p:bldP spid="188" grpId="2" animBg="1"/>
      <p:bldP spid="189" grpId="0" animBg="1"/>
      <p:bldP spid="189" grpId="1" animBg="1"/>
      <p:bldP spid="189" grpId="2" animBg="1"/>
      <p:bldP spid="190" grpId="0" animBg="1"/>
      <p:bldP spid="190" grpId="1" animBg="1"/>
      <p:bldP spid="190" grpId="2" animBg="1"/>
      <p:bldP spid="191" grpId="0" animBg="1"/>
      <p:bldP spid="191" grpId="1" animBg="1"/>
      <p:bldP spid="191" grpId="2" animBg="1"/>
      <p:bldP spid="193" grpId="0" animBg="1"/>
      <p:bldP spid="193" grpId="1" animBg="1"/>
      <p:bldP spid="193" grpId="2" animBg="1"/>
      <p:bldP spid="194" grpId="0" animBg="1"/>
      <p:bldP spid="194" grpId="1" animBg="1"/>
      <p:bldP spid="194" grpId="2" animBg="1"/>
      <p:bldP spid="195" grpId="0" animBg="1"/>
      <p:bldP spid="195" grpId="1" animBg="1"/>
      <p:bldP spid="195" grpId="2" animBg="1"/>
      <p:bldP spid="196" grpId="0" animBg="1"/>
      <p:bldP spid="196" grpId="1" animBg="1"/>
      <p:bldP spid="196" grpId="2" animBg="1"/>
      <p:bldP spid="197" grpId="0" animBg="1"/>
      <p:bldP spid="197" grpId="1" animBg="1"/>
      <p:bldP spid="197" grpId="2" animBg="1"/>
      <p:bldP spid="198" grpId="0" animBg="1"/>
      <p:bldP spid="198" grpId="1" animBg="1"/>
      <p:bldP spid="198" grpId="2" animBg="1"/>
      <p:bldP spid="199" grpId="0" animBg="1"/>
      <p:bldP spid="199" grpId="1" animBg="1"/>
      <p:bldP spid="199" grpId="2" animBg="1"/>
      <p:bldP spid="200" grpId="0" animBg="1"/>
      <p:bldP spid="200" grpId="1" animBg="1"/>
      <p:bldP spid="200" grpId="2" animBg="1"/>
      <p:bldP spid="201" grpId="0" animBg="1"/>
      <p:bldP spid="201" grpId="1" animBg="1"/>
      <p:bldP spid="201" grpId="2" animBg="1"/>
      <p:bldP spid="202" grpId="0" animBg="1"/>
      <p:bldP spid="202" grpId="1" animBg="1"/>
      <p:bldP spid="202" grpId="2" animBg="1"/>
      <p:bldP spid="203" grpId="0" animBg="1"/>
      <p:bldP spid="203" grpId="1" animBg="1"/>
      <p:bldP spid="203" grpId="2" animBg="1"/>
      <p:bldP spid="63" grpId="0" animBg="1"/>
      <p:bldP spid="63" grpId="1" animBg="1"/>
      <p:bldP spid="63" grpId="2" animBg="1"/>
      <p:bldP spid="64" grpId="0" animBg="1"/>
      <p:bldP spid="64" grpId="1" animBg="1"/>
      <p:bldP spid="64" grpId="2" animBg="1"/>
      <p:bldP spid="65" grpId="0" animBg="1"/>
      <p:bldP spid="65" grpId="1" animBg="1"/>
      <p:bldP spid="65" grpId="2" animBg="1"/>
      <p:bldP spid="66" grpId="0" animBg="1"/>
      <p:bldP spid="66" grpId="1" animBg="1"/>
      <p:bldP spid="66" grpId="2" animBg="1"/>
      <p:bldP spid="69" grpId="0" animBg="1"/>
      <p:bldP spid="69" grpId="1" animBg="1"/>
      <p:bldP spid="69" grpId="2" animBg="1"/>
      <p:bldP spid="70" grpId="0" animBg="1"/>
      <p:bldP spid="70" grpId="1" animBg="1"/>
      <p:bldP spid="70" grpId="2" animBg="1"/>
      <p:bldP spid="71" grpId="0" animBg="1"/>
      <p:bldP spid="71" grpId="1" animBg="1"/>
      <p:bldP spid="71" grpId="2" animBg="1"/>
      <p:bldP spid="73" grpId="0" animBg="1"/>
      <p:bldP spid="73" grpId="1" animBg="1"/>
      <p:bldP spid="73" grpId="2" animBg="1"/>
      <p:bldP spid="74" grpId="0" animBg="1"/>
      <p:bldP spid="74" grpId="1" animBg="1"/>
      <p:bldP spid="74" grpId="2" animBg="1"/>
      <p:bldP spid="75" grpId="0" animBg="1"/>
      <p:bldP spid="75" grpId="1" animBg="1"/>
      <p:bldP spid="75" grpId="2" animBg="1"/>
      <p:bldP spid="84" grpId="0" animBg="1"/>
      <p:bldP spid="84" grpId="1" animBg="1"/>
      <p:bldP spid="84" grpId="2" animBg="1"/>
      <p:bldP spid="85" grpId="0" animBg="1"/>
      <p:bldP spid="85" grpId="1" animBg="1"/>
      <p:bldP spid="85" grpId="2" animBg="1"/>
      <p:bldP spid="89" grpId="0" animBg="1"/>
      <p:bldP spid="89" grpId="1" animBg="1"/>
      <p:bldP spid="89" grpId="2" animBg="1"/>
      <p:bldP spid="90" grpId="0" animBg="1"/>
      <p:bldP spid="90" grpId="1" animBg="1"/>
      <p:bldP spid="90" grpId="2" animBg="1"/>
      <p:bldP spid="91" grpId="0" animBg="1"/>
      <p:bldP spid="91" grpId="1" animBg="1"/>
      <p:bldP spid="91" grpId="2" animBg="1"/>
      <p:bldP spid="92" grpId="0" animBg="1"/>
      <p:bldP spid="92" grpId="1" animBg="1"/>
      <p:bldP spid="92" grpId="2" animBg="1"/>
      <p:bldP spid="93" grpId="0" animBg="1"/>
      <p:bldP spid="93" grpId="1" animBg="1"/>
      <p:bldP spid="93" grpId="2" animBg="1"/>
      <p:bldP spid="94" grpId="0" animBg="1"/>
      <p:bldP spid="94" grpId="1" animBg="1"/>
      <p:bldP spid="94" grpId="2" animBg="1"/>
      <p:bldP spid="95" grpId="0" animBg="1"/>
      <p:bldP spid="95" grpId="1" animBg="1"/>
      <p:bldP spid="95" grpId="2" animBg="1"/>
      <p:bldP spid="96" grpId="0" animBg="1"/>
      <p:bldP spid="96" grpId="1" animBg="1"/>
      <p:bldP spid="96" grpId="2" animBg="1"/>
      <p:bldP spid="97" grpId="0" animBg="1"/>
      <p:bldP spid="97" grpId="1" animBg="1"/>
      <p:bldP spid="97" grpId="2" animBg="1"/>
      <p:bldP spid="101" grpId="0" animBg="1"/>
      <p:bldP spid="101" grpId="1" animBg="1"/>
      <p:bldP spid="101" grpId="2" animBg="1"/>
      <p:bldP spid="102" grpId="0" animBg="1"/>
      <p:bldP spid="102" grpId="1" animBg="1"/>
      <p:bldP spid="102" grpId="2" animBg="1"/>
      <p:bldP spid="104" grpId="0" animBg="1"/>
      <p:bldP spid="104" grpId="1" animBg="1"/>
      <p:bldP spid="104" grpId="2" animBg="1"/>
      <p:bldP spid="105" grpId="0" animBg="1"/>
      <p:bldP spid="105" grpId="1" animBg="1"/>
      <p:bldP spid="105" grpId="2" animBg="1"/>
      <p:bldP spid="106" grpId="0" animBg="1"/>
      <p:bldP spid="106" grpId="1" animBg="1"/>
      <p:bldP spid="106" grpId="2" animBg="1"/>
      <p:bldP spid="107" grpId="0" animBg="1"/>
      <p:bldP spid="107" grpId="1" animBg="1"/>
      <p:bldP spid="107" grpId="2" animBg="1"/>
      <p:bldP spid="108" grpId="0" animBg="1"/>
      <p:bldP spid="108" grpId="1" animBg="1"/>
      <p:bldP spid="108" grpId="2" animBg="1"/>
      <p:bldP spid="109" grpId="0" animBg="1"/>
      <p:bldP spid="109" grpId="1" animBg="1"/>
      <p:bldP spid="109" grpId="2" animBg="1"/>
      <p:bldP spid="110" grpId="0" animBg="1"/>
      <p:bldP spid="110" grpId="1" animBg="1"/>
      <p:bldP spid="110" grpId="2" animBg="1"/>
      <p:bldP spid="111" grpId="0" animBg="1"/>
      <p:bldP spid="111" grpId="1" animBg="1"/>
      <p:bldP spid="111" grpId="2" animBg="1"/>
      <p:bldP spid="112" grpId="0" animBg="1"/>
      <p:bldP spid="112" grpId="1" animBg="1"/>
      <p:bldP spid="112" grpId="2" animBg="1"/>
      <p:bldP spid="113" grpId="0" animBg="1"/>
      <p:bldP spid="113" grpId="1" animBg="1"/>
      <p:bldP spid="113" grpId="2" animBg="1"/>
      <p:bldP spid="123" grpId="0" animBg="1"/>
      <p:bldP spid="123" grpId="1" animBg="1"/>
      <p:bldP spid="123" grpId="2" animBg="1"/>
      <p:bldP spid="124" grpId="0" animBg="1"/>
      <p:bldP spid="124" grpId="1" animBg="1"/>
      <p:bldP spid="124" grpId="2" animBg="1"/>
      <p:bldP spid="125" grpId="0" animBg="1"/>
      <p:bldP spid="125" grpId="1" animBg="1"/>
      <p:bldP spid="125" grpId="2" animBg="1"/>
      <p:bldP spid="127" grpId="0" animBg="1"/>
      <p:bldP spid="127" grpId="1" animBg="1"/>
      <p:bldP spid="127" grpId="2" animBg="1"/>
      <p:bldP spid="128" grpId="0" animBg="1"/>
      <p:bldP spid="128" grpId="1" animBg="1"/>
      <p:bldP spid="128" grpId="2" animBg="1"/>
      <p:bldP spid="129" grpId="0" animBg="1"/>
      <p:bldP spid="129" grpId="1" animBg="1"/>
      <p:bldP spid="129" grpId="2" animBg="1"/>
      <p:bldP spid="130" grpId="0" animBg="1"/>
      <p:bldP spid="130" grpId="1" animBg="1"/>
      <p:bldP spid="130" grpId="2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802</Words>
  <Application>Microsoft Office PowerPoint</Application>
  <PresentationFormat>On-screen Show (4:3)</PresentationFormat>
  <Paragraphs>256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MingLiU</vt:lpstr>
      <vt:lpstr>Algerian</vt:lpstr>
      <vt:lpstr>Arial</vt:lpstr>
      <vt:lpstr>Calibri</vt:lpstr>
      <vt:lpstr>Cambria Math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YuriyStrilets</dc:creator>
  <cp:lastModifiedBy>PARKER Hazel</cp:lastModifiedBy>
  <cp:revision>362</cp:revision>
  <cp:lastPrinted>2015-07-07T18:00:44Z</cp:lastPrinted>
  <dcterms:created xsi:type="dcterms:W3CDTF">2015-06-15T19:02:22Z</dcterms:created>
  <dcterms:modified xsi:type="dcterms:W3CDTF">2017-09-05T10:37:38Z</dcterms:modified>
</cp:coreProperties>
</file>